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256" r:id="rId2"/>
    <p:sldId id="482" r:id="rId3"/>
    <p:sldId id="423" r:id="rId4"/>
    <p:sldId id="480" r:id="rId5"/>
    <p:sldId id="257" r:id="rId6"/>
    <p:sldId id="260" r:id="rId7"/>
    <p:sldId id="341" r:id="rId8"/>
    <p:sldId id="404" r:id="rId9"/>
    <p:sldId id="587" r:id="rId10"/>
    <p:sldId id="403" r:id="rId11"/>
    <p:sldId id="405" r:id="rId12"/>
    <p:sldId id="481" r:id="rId13"/>
    <p:sldId id="407" r:id="rId14"/>
    <p:sldId id="408" r:id="rId15"/>
    <p:sldId id="631" r:id="rId16"/>
    <p:sldId id="591" r:id="rId17"/>
    <p:sldId id="483" r:id="rId18"/>
    <p:sldId id="589" r:id="rId19"/>
    <p:sldId id="485" r:id="rId20"/>
    <p:sldId id="486" r:id="rId21"/>
    <p:sldId id="630" r:id="rId22"/>
    <p:sldId id="484" r:id="rId23"/>
    <p:sldId id="588" r:id="rId24"/>
    <p:sldId id="487" r:id="rId25"/>
    <p:sldId id="603" r:id="rId26"/>
    <p:sldId id="604" r:id="rId27"/>
    <p:sldId id="489" r:id="rId28"/>
    <p:sldId id="490" r:id="rId29"/>
    <p:sldId id="593" r:id="rId30"/>
    <p:sldId id="592" r:id="rId31"/>
    <p:sldId id="596" r:id="rId32"/>
    <p:sldId id="595" r:id="rId33"/>
    <p:sldId id="594" r:id="rId34"/>
    <p:sldId id="492" r:id="rId35"/>
    <p:sldId id="488" r:id="rId36"/>
    <p:sldId id="605" r:id="rId37"/>
    <p:sldId id="598" r:id="rId38"/>
    <p:sldId id="602" r:id="rId39"/>
    <p:sldId id="504" r:id="rId40"/>
    <p:sldId id="491" r:id="rId41"/>
    <p:sldId id="600" r:id="rId42"/>
    <p:sldId id="608" r:id="rId43"/>
    <p:sldId id="606" r:id="rId44"/>
    <p:sldId id="497" r:id="rId45"/>
    <p:sldId id="494" r:id="rId46"/>
    <p:sldId id="501" r:id="rId47"/>
    <p:sldId id="502" r:id="rId48"/>
    <p:sldId id="611" r:id="rId49"/>
    <p:sldId id="610" r:id="rId50"/>
    <p:sldId id="609" r:id="rId51"/>
    <p:sldId id="503" r:id="rId52"/>
    <p:sldId id="613" r:id="rId53"/>
    <p:sldId id="507" r:id="rId54"/>
    <p:sldId id="505" r:id="rId55"/>
    <p:sldId id="506" r:id="rId56"/>
    <p:sldId id="614" r:id="rId57"/>
    <p:sldId id="617" r:id="rId58"/>
    <p:sldId id="618" r:id="rId59"/>
    <p:sldId id="616" r:id="rId60"/>
    <p:sldId id="511" r:id="rId61"/>
    <p:sldId id="612" r:id="rId62"/>
    <p:sldId id="632" r:id="rId63"/>
    <p:sldId id="619" r:id="rId64"/>
    <p:sldId id="615" r:id="rId65"/>
    <p:sldId id="623" r:id="rId66"/>
    <p:sldId id="620" r:id="rId67"/>
    <p:sldId id="624" r:id="rId68"/>
    <p:sldId id="628" r:id="rId69"/>
    <p:sldId id="622" r:id="rId70"/>
    <p:sldId id="621" r:id="rId71"/>
    <p:sldId id="626" r:id="rId72"/>
    <p:sldId id="625" r:id="rId73"/>
    <p:sldId id="633" r:id="rId74"/>
    <p:sldId id="629" r:id="rId75"/>
    <p:sldId id="576" r:id="rId76"/>
    <p:sldId id="578" r:id="rId77"/>
    <p:sldId id="579" r:id="rId78"/>
    <p:sldId id="580" r:id="rId79"/>
    <p:sldId id="582" r:id="rId80"/>
    <p:sldId id="583" r:id="rId81"/>
    <p:sldId id="585" r:id="rId82"/>
    <p:sldId id="627" r:id="rId83"/>
    <p:sldId id="586" r:id="rId84"/>
    <p:sldId id="527" r:id="rId8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F06BA"/>
    <a:srgbClr val="FFFF66"/>
    <a:srgbClr val="FFFF99"/>
    <a:srgbClr val="3DC3C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8" autoAdjust="0"/>
    <p:restoredTop sz="94348" autoAdjust="0"/>
  </p:normalViewPr>
  <p:slideViewPr>
    <p:cSldViewPr>
      <p:cViewPr>
        <p:scale>
          <a:sx n="80" d="100"/>
          <a:sy n="80" d="100"/>
        </p:scale>
        <p:origin x="-948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>
      <p:cViewPr varScale="1">
        <p:scale>
          <a:sx n="69" d="100"/>
          <a:sy n="69" d="100"/>
        </p:scale>
        <p:origin x="-32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0B825-D217-4791-9258-DC4C646399E2}" type="datetimeFigureOut">
              <a:rPr lang="fr-FR" smtClean="0"/>
              <a:pPr/>
              <a:t>22/11/2019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ABF47-819C-45D2-BBC8-42AAE45CAB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3499B-A1DF-4086-A829-D88F4C06C7C1}" type="datetimeFigureOut">
              <a:rPr lang="fr-FR" smtClean="0"/>
              <a:pPr/>
              <a:t>22/11/2019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E9750-127F-4DFC-A5BD-BC7D6DF55F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E9750-127F-4DFC-A5BD-BC7D6DF55F94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22/11/2019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22/11/2019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22/11/2019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22/11/2019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22/11/2019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22/11/2019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D3EFB-C123-4C17-AD2C-6AD31623B454}" type="datetimeFigureOut">
              <a:rPr lang="fr-FR" smtClean="0"/>
              <a:pPr/>
              <a:t>22/11/2019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f-sorbiers42.fr/" TargetMode="External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267744" y="4797152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Rapport d’activités</a:t>
            </a:r>
          </a:p>
          <a:p>
            <a:pPr algn="ctr"/>
            <a:endParaRPr lang="fr-FR" sz="2800" b="1" dirty="0" smtClean="0"/>
          </a:p>
          <a:p>
            <a:pPr algn="ctr"/>
            <a:r>
              <a:rPr lang="fr-FR" sz="2800" b="1" dirty="0" smtClean="0"/>
              <a:t>Année 2019</a:t>
            </a:r>
            <a:endParaRPr lang="fr-FR" sz="2800" b="1" dirty="0"/>
          </a:p>
        </p:txBody>
      </p:sp>
      <p:pic>
        <p:nvPicPr>
          <p:cNvPr id="36866" name="Picture 2" descr="C:\Users\Pc\Documents\Alain\Comité des fêtes\1-logo Amélie\logo h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00808"/>
            <a:ext cx="7516219" cy="177279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11560" y="395372"/>
            <a:ext cx="7848872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Une histoire « magique » de pirate et de lapin racontée par Jack Milazzo</a:t>
            </a:r>
            <a:endParaRPr lang="fr-FR" b="1" dirty="0"/>
          </a:p>
        </p:txBody>
      </p:sp>
      <p:pic>
        <p:nvPicPr>
          <p:cNvPr id="6146" name="Picture 2" descr="C:\Users\Pc\Pictures\2018\2018_12_14 Noël CDF\P1100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4499992" cy="2528995"/>
          </a:xfrm>
          <a:prstGeom prst="rect">
            <a:avLst/>
          </a:prstGeom>
          <a:noFill/>
        </p:spPr>
      </p:pic>
      <p:pic>
        <p:nvPicPr>
          <p:cNvPr id="6147" name="Picture 3" descr="C:\Users\Pc\Pictures\2018\2018_12_14 Noël CDF\P1100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924128"/>
            <a:ext cx="4680520" cy="26304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691680" y="260648"/>
            <a:ext cx="6192688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Pour le plaisir des petits et des grands</a:t>
            </a:r>
            <a:endParaRPr lang="fr-FR" b="1" dirty="0"/>
          </a:p>
        </p:txBody>
      </p:sp>
      <p:pic>
        <p:nvPicPr>
          <p:cNvPr id="7171" name="Picture 3" descr="C:\Users\Pc\Pictures\2018\2018_12_14 Noël CDF\P1100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861048"/>
            <a:ext cx="4892833" cy="2749772"/>
          </a:xfrm>
          <a:prstGeom prst="rect">
            <a:avLst/>
          </a:prstGeom>
          <a:noFill/>
        </p:spPr>
      </p:pic>
      <p:pic>
        <p:nvPicPr>
          <p:cNvPr id="7172" name="Picture 4" descr="C:\Users\Pc\Pictures\2018\2018_12_14 Noël CDF\P1100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5509508" cy="30963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c\Pictures\2018\2018_12_14 Noël CDF\P1100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7956376" cy="4471483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691680" y="260648"/>
            <a:ext cx="6192688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Et une sympathique bousculade autour du Père Noël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19Affiche Carnav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6812" y="0"/>
            <a:ext cx="4850376" cy="68580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195736" y="188641"/>
            <a:ext cx="43924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De beaux déguisements</a:t>
            </a:r>
            <a:endParaRPr lang="fr-FR" b="1" dirty="0"/>
          </a:p>
        </p:txBody>
      </p:sp>
      <p:pic>
        <p:nvPicPr>
          <p:cNvPr id="5" name="Image 4" descr="une-belle-fete-pour-petits-et-grands-photo-xavier-besson-1551889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916832"/>
            <a:ext cx="4681173" cy="3087582"/>
          </a:xfrm>
          <a:prstGeom prst="rect">
            <a:avLst/>
          </a:prstGeom>
        </p:spPr>
      </p:pic>
      <p:pic>
        <p:nvPicPr>
          <p:cNvPr id="11266" name="Picture 2" descr="C:\Users\Pc\Pictures\2019\2019_03_06 Carnaval Parc Fraisse\IMG_69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44724"/>
            <a:ext cx="3456384" cy="518457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7504" y="6300028"/>
            <a:ext cx="40324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 grand schtroumpf et le petit chevalier 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Pc\Pictures\2019\2019_03_06 Carnaval Parc Fraisse\IMG_69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160240" cy="3240360"/>
          </a:xfrm>
          <a:prstGeom prst="rect">
            <a:avLst/>
          </a:prstGeom>
          <a:noFill/>
        </p:spPr>
      </p:pic>
      <p:pic>
        <p:nvPicPr>
          <p:cNvPr id="99333" name="Picture 5" descr="C:\Users\Pc\Pictures\2019\2019_03_06 Carnaval Parc Fraisse\come-louis-et-malo-ont-passe-une-belle-soiree-photo-xavier-besson-1551889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60648"/>
            <a:ext cx="3700935" cy="2441042"/>
          </a:xfrm>
          <a:prstGeom prst="rect">
            <a:avLst/>
          </a:prstGeom>
          <a:noFill/>
        </p:spPr>
      </p:pic>
      <p:pic>
        <p:nvPicPr>
          <p:cNvPr id="99335" name="Picture 7" descr="C:\Users\Pc\Pictures\2019\2019_03_06 Carnaval Parc Fraisse\serena-et-lenny-photo-xavier-besson-1551889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789040"/>
            <a:ext cx="3591762" cy="2369035"/>
          </a:xfrm>
          <a:prstGeom prst="rect">
            <a:avLst/>
          </a:prstGeom>
          <a:noFill/>
        </p:spPr>
      </p:pic>
      <p:pic>
        <p:nvPicPr>
          <p:cNvPr id="9933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836254"/>
            <a:ext cx="2520280" cy="3814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c\Pictures\2019\2019_03_06 Carnaval Parc Fraisse\IMG_69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7020780" cy="468052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195736" y="395372"/>
            <a:ext cx="43924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 Jury tenu par le CME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Pc\Pictures\2019\2019_03_06 Carnaval Parc Fraisse\20190305_172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284151" y="2228367"/>
            <a:ext cx="5976664" cy="2905323"/>
          </a:xfrm>
          <a:prstGeom prst="rect">
            <a:avLst/>
          </a:prstGeom>
          <a:noFill/>
        </p:spPr>
      </p:pic>
      <p:pic>
        <p:nvPicPr>
          <p:cNvPr id="5" name="Image 4" descr="div-autoschtroumpf5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5301208"/>
            <a:ext cx="735994" cy="1196752"/>
          </a:xfrm>
          <a:prstGeom prst="rect">
            <a:avLst/>
          </a:prstGeom>
        </p:spPr>
      </p:pic>
      <p:pic>
        <p:nvPicPr>
          <p:cNvPr id="6" name="Image 5" descr="P11004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1988840"/>
            <a:ext cx="5364088" cy="301461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195736" y="188641"/>
            <a:ext cx="43924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Schtroumpf alors !!!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190305_171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278883" y="2209949"/>
            <a:ext cx="5624735" cy="2734246"/>
          </a:xfrm>
          <a:prstGeom prst="rect">
            <a:avLst/>
          </a:prstGeom>
        </p:spPr>
      </p:pic>
      <p:pic>
        <p:nvPicPr>
          <p:cNvPr id="5" name="Image 4" descr="P11004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085549"/>
            <a:ext cx="5112568" cy="287326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3568" y="980728"/>
            <a:ext cx="43924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Sous l’œil du terrible </a:t>
            </a:r>
            <a:r>
              <a:rPr lang="fr-FR" b="1" dirty="0" err="1" smtClean="0"/>
              <a:t>Gargamel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2019\2019_03_06 Carnaval Parc Fraisse\P1100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836712"/>
            <a:ext cx="4868867" cy="2736304"/>
          </a:xfrm>
          <a:prstGeom prst="rect">
            <a:avLst/>
          </a:prstGeom>
          <a:noFill/>
        </p:spPr>
      </p:pic>
      <p:pic>
        <p:nvPicPr>
          <p:cNvPr id="2051" name="Picture 3" descr="C:\Users\Pc\Pictures\2019\2019_03_06 Carnaval Parc Fraisse\P1100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789040"/>
            <a:ext cx="4740740" cy="266429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195736" y="188641"/>
            <a:ext cx="43924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Service chocolat , vin chaud et bugnes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7584" y="2363396"/>
            <a:ext cx="727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/>
              <a:t>Retour sur une saison d’animations</a:t>
            </a:r>
            <a:endParaRPr lang="fr-FR" sz="48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Pictures\2019\2019_03_06 Carnaval Parc Fraisse\P1100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08720"/>
            <a:ext cx="8964488" cy="50380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 descr="C:\Users\Pc\Pictures\2019\2019_03_06 Carnaval Parc Fraisse\P1100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5544616" cy="3116074"/>
          </a:xfrm>
          <a:prstGeom prst="rect">
            <a:avLst/>
          </a:prstGeom>
          <a:noFill/>
        </p:spPr>
      </p:pic>
      <p:pic>
        <p:nvPicPr>
          <p:cNvPr id="98308" name="Picture 4" descr="C:\Users\Pc\Pictures\2019\2019_03_06 Carnaval Parc Fraisse\20190305_184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573016"/>
            <a:ext cx="6156175" cy="29925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Pictures\2019\2019_03_06 Carnaval Parc Fraisse\P11004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195736" y="188641"/>
            <a:ext cx="43924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Adieu Monsieur Carnaval ..</a:t>
            </a:r>
            <a:r>
              <a:rPr lang="fr-FR" b="1" dirty="0" err="1" smtClean="0"/>
              <a:t>Gargamel</a:t>
            </a:r>
            <a:r>
              <a:rPr lang="fr-FR" b="1" dirty="0" smtClean="0"/>
              <a:t> !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c\Documents\Alain\Comité des fêtes\Le Progrès\2019_03_05 Mardi Gras Parc Frais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09588"/>
            <a:ext cx="8077200" cy="58388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fficheFetePrintemps-2019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48393" cy="6858000"/>
          </a:xfrm>
          <a:prstGeom prst="rect">
            <a:avLst/>
          </a:prstGeom>
        </p:spPr>
      </p:pic>
      <p:pic>
        <p:nvPicPr>
          <p:cNvPr id="4" name="Image 3" descr="ZERO PHY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3794" y="404664"/>
            <a:ext cx="4290206" cy="6040725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19_03_09 Fête du Printem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764704"/>
            <a:ext cx="6860341" cy="5246143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19_03_15 Sort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500" y="542925"/>
            <a:ext cx="5715000" cy="577215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47899"/>
            <a:ext cx="8922196" cy="5957663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a-banda-vorey-v-a-assure-l-ambiance-musicale-malgre-la-pluie-photo-xavier-besson-15529344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6012160" cy="3965467"/>
          </a:xfrm>
          <a:prstGeom prst="rect">
            <a:avLst/>
          </a:prstGeom>
        </p:spPr>
      </p:pic>
      <p:pic>
        <p:nvPicPr>
          <p:cNvPr id="3" name="Picture 3" descr="C:\Users\Pc\Pictures\2019\2019_03_17 Fête du printemps\P1100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509120"/>
            <a:ext cx="3707904" cy="208384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259632" y="5147900"/>
            <a:ext cx="280831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Animation musicale par</a:t>
            </a:r>
          </a:p>
          <a:p>
            <a:pPr algn="ctr"/>
            <a:r>
              <a:rPr lang="fr-FR" b="1" dirty="0" smtClean="0"/>
              <a:t>La Banda </a:t>
            </a:r>
            <a:r>
              <a:rPr lang="fr-FR" b="1" dirty="0" err="1" smtClean="0"/>
              <a:t>Vorey’V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\Pictures\2019\2019_03_17 Fête du printemps\P1100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6336704" cy="3561227"/>
          </a:xfrm>
          <a:prstGeom prst="rect">
            <a:avLst/>
          </a:prstGeom>
          <a:noFill/>
        </p:spPr>
      </p:pic>
      <p:pic>
        <p:nvPicPr>
          <p:cNvPr id="6147" name="Picture 3" descr="C:\Users\Pc\Pictures\2019\2019_03_17 Fête du printemps\P1100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284984"/>
            <a:ext cx="5908376" cy="3320507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79512" y="4582869"/>
            <a:ext cx="280831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Lancement de la Fête </a:t>
            </a:r>
          </a:p>
          <a:p>
            <a:pPr algn="ctr"/>
            <a:r>
              <a:rPr lang="fr-FR" b="1" dirty="0" smtClean="0"/>
              <a:t>En présence de nos invités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332656"/>
            <a:ext cx="439248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23 novembre 2018 - Salle du 3</a:t>
            </a:r>
            <a:r>
              <a:rPr lang="fr-FR" baseline="30000" dirty="0" smtClean="0"/>
              <a:t>ème</a:t>
            </a:r>
            <a:r>
              <a:rPr lang="fr-FR" dirty="0" smtClean="0"/>
              <a:t> âge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355976" y="908720"/>
            <a:ext cx="468052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ASSEMBLÉE GÉNÉRALE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0717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:\Users\Pc\Pictures\2018\2018_11_23 Assemblée Générale CDF\P11001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119632"/>
            <a:ext cx="4248472" cy="2387642"/>
          </a:xfrm>
          <a:prstGeom prst="rect">
            <a:avLst/>
          </a:prstGeom>
          <a:noFill/>
        </p:spPr>
      </p:pic>
      <p:pic>
        <p:nvPicPr>
          <p:cNvPr id="1031" name="Picture 7" descr="C:\Users\Pc\Pictures\2018\2018_11_23 Assemblée Générale CDF\P11001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655801"/>
            <a:ext cx="3923928" cy="22052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c\Pictures\2019\2019_03_17 Fête du printemps\P1100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280231"/>
            <a:ext cx="5364088" cy="301461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23528" y="4798893"/>
            <a:ext cx="280831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La Banda </a:t>
            </a:r>
            <a:r>
              <a:rPr lang="fr-FR" b="1" dirty="0" err="1" smtClean="0"/>
              <a:t>Vorey’V</a:t>
            </a:r>
            <a:endParaRPr lang="fr-FR" b="1" dirty="0" smtClean="0"/>
          </a:p>
          <a:p>
            <a:pPr algn="ctr"/>
            <a:r>
              <a:rPr lang="fr-FR" b="1" dirty="0" smtClean="0"/>
              <a:t>enflamme le boulodrome </a:t>
            </a:r>
            <a:endParaRPr lang="fr-FR" b="1" dirty="0"/>
          </a:p>
        </p:txBody>
      </p:sp>
      <p:pic>
        <p:nvPicPr>
          <p:cNvPr id="1026" name="Picture 2" descr="C:\Users\Pc\Pictures\2019\2019_03_17 Fête du printemps\P1100548.JPG"/>
          <p:cNvPicPr>
            <a:picLocks noChangeAspect="1" noChangeArrowheads="1"/>
          </p:cNvPicPr>
          <p:nvPr/>
        </p:nvPicPr>
        <p:blipFill>
          <a:blip r:embed="rId3" cstate="print">
            <a:lum bright="24000" contrast="21000"/>
          </a:blip>
          <a:srcRect/>
          <a:stretch>
            <a:fillRect/>
          </a:stretch>
        </p:blipFill>
        <p:spPr bwMode="auto">
          <a:xfrm>
            <a:off x="395535" y="404664"/>
            <a:ext cx="5765765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/>
          </a:bodyPr>
          <a:lstStyle/>
          <a:p>
            <a:r>
              <a:rPr lang="fr-FR" sz="1800" b="1" dirty="0" smtClean="0">
                <a:latin typeface="+mn-lt"/>
                <a:ea typeface="+mn-ea"/>
                <a:cs typeface="+mn-cs"/>
              </a:rPr>
              <a:t>Les jeux en bois de la ludothèque de La Talaudière,</a:t>
            </a:r>
            <a:br>
              <a:rPr lang="fr-FR" sz="1800" b="1" dirty="0" smtClean="0">
                <a:latin typeface="+mn-lt"/>
                <a:ea typeface="+mn-ea"/>
                <a:cs typeface="+mn-cs"/>
              </a:rPr>
            </a:br>
            <a:r>
              <a:rPr lang="fr-FR" sz="1800" b="1" dirty="0" smtClean="0">
                <a:latin typeface="+mn-lt"/>
                <a:ea typeface="+mn-ea"/>
                <a:cs typeface="+mn-cs"/>
              </a:rPr>
              <a:t>appréciés par les enfants</a:t>
            </a:r>
            <a:endParaRPr lang="fr-FR" sz="18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Espace réservé du contenu 3" descr="les-jeux-en-bois-ont-ete-pris-d-assaut-par-les-enfants-et-leurs-parents-photo-xavier-besson-15529344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440956"/>
            <a:ext cx="7103380" cy="4685208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Pc\Pictures\2019\2019_03_17 Fête du printemps\P1100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5725153" cy="3217536"/>
          </a:xfrm>
          <a:prstGeom prst="rect">
            <a:avLst/>
          </a:prstGeom>
          <a:noFill/>
        </p:spPr>
      </p:pic>
      <p:pic>
        <p:nvPicPr>
          <p:cNvPr id="4098" name="Picture 2" descr="C:\Users\Pc\Pictures\2019\2019_03_17 Fête du printemps\P1100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8056" y="3356992"/>
            <a:ext cx="5827912" cy="327528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156176" y="1412776"/>
            <a:ext cx="28083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Des stands très colorés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07504" y="5147900"/>
            <a:ext cx="28083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Des exposantes souriantes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\Pictures\2019\2019_03_17 Fête du printemps\ob_a89df8_img-20190317-100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5148064" cy="3861048"/>
          </a:xfrm>
          <a:prstGeom prst="rect">
            <a:avLst/>
          </a:prstGeom>
          <a:noFill/>
        </p:spPr>
      </p:pic>
      <p:pic>
        <p:nvPicPr>
          <p:cNvPr id="5124" name="Picture 4" descr="C:\Users\Pc\Pictures\2019\2019_03_17 Fête du printemps\ob_88c0a1_part-1552836790447-20190317-150851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108194"/>
            <a:ext cx="4804593" cy="3320117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5496" y="4942909"/>
            <a:ext cx="374441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Les Sorbielles fidèles au rendez-vous</a:t>
            </a:r>
          </a:p>
          <a:p>
            <a:pPr algn="ctr"/>
            <a:r>
              <a:rPr lang="fr-FR" b="1" dirty="0" smtClean="0"/>
              <a:t>depuis toujours !!</a:t>
            </a:r>
            <a:endParaRPr lang="fr-FR" b="1" dirty="0"/>
          </a:p>
        </p:txBody>
      </p:sp>
      <p:pic>
        <p:nvPicPr>
          <p:cNvPr id="5" name="Image 4" descr="les sorbiell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692696"/>
            <a:ext cx="2124075" cy="1971675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19_03_19 Fête du Printem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217"/>
            <a:ext cx="9144000" cy="557356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2019\2019_03_17 Fête du printemps\P1100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0" y="836712"/>
            <a:ext cx="8532440" cy="4795231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195736" y="5879013"/>
            <a:ext cx="37444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Sans oublier le fête foraine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267744" y="6011996"/>
            <a:ext cx="43924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Et le Four à Pain de La </a:t>
            </a:r>
            <a:r>
              <a:rPr lang="fr-FR" b="1" dirty="0" err="1" smtClean="0"/>
              <a:t>Reynière</a:t>
            </a:r>
            <a:endParaRPr lang="fr-FR" b="1" dirty="0"/>
          </a:p>
        </p:txBody>
      </p:sp>
      <p:pic>
        <p:nvPicPr>
          <p:cNvPr id="3074" name="Picture 2" descr="C:\Users\Pc\Pictures\2019\2019_03_17 Fête du printemps\P1100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720" y="1052736"/>
            <a:ext cx="8052728" cy="452563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6812" y="0"/>
            <a:ext cx="4850376" cy="68580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Affiche Fête du Vill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6812" y="0"/>
            <a:ext cx="4850376" cy="68580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10006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4968552" cy="3726414"/>
          </a:xfrm>
          <a:prstGeom prst="rect">
            <a:avLst/>
          </a:prstGeom>
        </p:spPr>
      </p:pic>
      <p:pic>
        <p:nvPicPr>
          <p:cNvPr id="5" name="Image 4" descr="Affiche A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2548" y="764704"/>
            <a:ext cx="3883948" cy="549862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67544" y="4509120"/>
            <a:ext cx="439248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De magnifiques tee-shirts roses</a:t>
            </a:r>
          </a:p>
          <a:p>
            <a:pPr algn="ctr"/>
            <a:r>
              <a:rPr lang="fr-FR" b="1" dirty="0" smtClean="0"/>
              <a:t>Pour lancer la première édition du </a:t>
            </a:r>
            <a:r>
              <a:rPr lang="fr-FR" b="1" dirty="0" err="1" smtClean="0"/>
              <a:t>Fraiss’tival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611560" y="2071080"/>
            <a:ext cx="2283792" cy="1141896"/>
            <a:chOff x="550291" y="551"/>
            <a:chExt cx="2283792" cy="1141896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550291" y="551"/>
              <a:ext cx="2283792" cy="1141896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 4"/>
            <p:cNvSpPr/>
            <p:nvPr/>
          </p:nvSpPr>
          <p:spPr>
            <a:xfrm>
              <a:off x="583736" y="33996"/>
              <a:ext cx="2216902" cy="1075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45720" rIns="68580" bIns="4572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600" kern="1200" dirty="0" smtClean="0"/>
                <a:t>NOËL 2018</a:t>
              </a:r>
              <a:endParaRPr lang="fr-FR" sz="3600" kern="1200" dirty="0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683568" y="4797152"/>
            <a:ext cx="244827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Pôle Festif du Fay</a:t>
            </a:r>
          </a:p>
          <a:p>
            <a:pPr algn="ctr"/>
            <a:r>
              <a:rPr lang="fr-FR" b="1" dirty="0" smtClean="0"/>
              <a:t>14 décembre 2018</a:t>
            </a:r>
            <a:endParaRPr lang="fr-FR" b="1" dirty="0"/>
          </a:p>
        </p:txBody>
      </p:sp>
      <p:pic>
        <p:nvPicPr>
          <p:cNvPr id="7" name="Image 6" descr="Affiche-Noel-Enfants (17h3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16632"/>
            <a:ext cx="4608512" cy="651881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19_06_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4699"/>
            <a:ext cx="9144000" cy="446860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06_14 Sortir Fête du Vill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7" y="227298"/>
            <a:ext cx="6160436" cy="6370054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2019_06_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5256584" cy="6267093"/>
          </a:xfrm>
        </p:spPr>
      </p:pic>
      <p:pic>
        <p:nvPicPr>
          <p:cNvPr id="5" name="Image 4" descr="5492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332656"/>
            <a:ext cx="2952328" cy="362714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717032"/>
            <a:ext cx="2282349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Résultat de recherche d'images pour &quot;gif orage de grele&quot;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2590210" cy="3096344"/>
          </a:xfrm>
          <a:prstGeom prst="rect">
            <a:avLst/>
          </a:prstGeom>
          <a:noFill/>
        </p:spPr>
      </p:pic>
      <p:pic>
        <p:nvPicPr>
          <p:cNvPr id="136196" name="Picture 4" descr="C:\Users\Pc\Pictures\2019\2019_06_16 Fête du Village\Photos Espace Jeunes\DSC_0220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429000"/>
            <a:ext cx="4409070" cy="2952328"/>
          </a:xfrm>
          <a:prstGeom prst="rect">
            <a:avLst/>
          </a:prstGeom>
          <a:noFill/>
        </p:spPr>
      </p:pic>
      <p:pic>
        <p:nvPicPr>
          <p:cNvPr id="6" name="Image 5" descr="5035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4797152"/>
            <a:ext cx="1190625" cy="13811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12160" y="6165304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Soupe aux Choux 1</a:t>
            </a:r>
            <a:r>
              <a:rPr lang="fr-FR" b="1" baseline="30000" dirty="0" smtClean="0"/>
              <a:t>ère</a:t>
            </a:r>
            <a:endParaRPr lang="fr-FR" b="1" baseline="30000" dirty="0"/>
          </a:p>
        </p:txBody>
      </p:sp>
      <p:pic>
        <p:nvPicPr>
          <p:cNvPr id="8" name="Image 7" descr="soupe aux chou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260648"/>
            <a:ext cx="3168352" cy="4333525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Pc\Pictures\2019\2019_06_16 Fête du Village\Photos Espace Jeunes\DSC_0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96952"/>
            <a:ext cx="4860032" cy="3251084"/>
          </a:xfrm>
          <a:prstGeom prst="rect">
            <a:avLst/>
          </a:prstGeom>
          <a:noFill/>
        </p:spPr>
      </p:pic>
      <p:pic>
        <p:nvPicPr>
          <p:cNvPr id="8" name="Picture 2" descr="C:\Users\Pc\Pictures\2019\2019_06_16 Fête du Village\Photos Espace Jeunes\DSC_0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8640"/>
            <a:ext cx="3834675" cy="57332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C:\Users\Pc\Pictures\2019\2019_06_16 Fête du Village\Photos Espace Jeunes\DSC_0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5449106" cy="3578855"/>
          </a:xfrm>
          <a:prstGeom prst="rect">
            <a:avLst/>
          </a:prstGeom>
          <a:noFill/>
        </p:spPr>
      </p:pic>
      <p:pic>
        <p:nvPicPr>
          <p:cNvPr id="86018" name="Picture 2" descr="C:\Users\Pc\Pictures\2019\2019_06_16 Fête du Village\P10006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356992"/>
            <a:ext cx="5467518" cy="30774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 descr="C:\Users\Pc\Pictures\2019\2019_06_16 Fête du Village\Photos Espace Jeunes\DSC_0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250146" cy="5157192"/>
          </a:xfrm>
          <a:prstGeom prst="rect">
            <a:avLst/>
          </a:prstGeom>
          <a:noFill/>
        </p:spPr>
      </p:pic>
      <p:pic>
        <p:nvPicPr>
          <p:cNvPr id="84994" name="Picture 2" descr="C:\Users\Pc\Pictures\2019\2019_06_16 Fête du Village\Photos Espace Jeunes\DSC_0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33080"/>
            <a:ext cx="4737899" cy="3167927"/>
          </a:xfrm>
          <a:prstGeom prst="rect">
            <a:avLst/>
          </a:prstGeom>
          <a:noFill/>
        </p:spPr>
      </p:pic>
      <p:pic>
        <p:nvPicPr>
          <p:cNvPr id="84995" name="Picture 3" descr="C:\Users\Pc\Pictures\2019\2019_06_16 Fête du Village\Photos Espace Jeunes\DSC_0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416878"/>
            <a:ext cx="4752528" cy="3180473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95536" y="5807005"/>
            <a:ext cx="32403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Didi le clown</a:t>
            </a:r>
          </a:p>
          <a:p>
            <a:pPr algn="ctr"/>
            <a:r>
              <a:rPr lang="fr-FR" b="1" dirty="0" smtClean="0"/>
              <a:t>Le Caricaturiste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 descr="C:\Users\Pc\Pictures\2019\2019_06_16 Fête du Village\Photos Espace Jeunes\DSC_0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440899"/>
            <a:ext cx="5040560" cy="3373723"/>
          </a:xfrm>
          <a:prstGeom prst="rect">
            <a:avLst/>
          </a:prstGeom>
          <a:noFill/>
        </p:spPr>
      </p:pic>
      <p:pic>
        <p:nvPicPr>
          <p:cNvPr id="83970" name="Picture 2" descr="C:\Users\Pc\Pictures\2019\2019_06_16 Fête du Village\Photos Espace Jeunes\DSC_0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165372"/>
            <a:ext cx="4896544" cy="3278035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971600" y="4931876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La maquilleuse</a:t>
            </a:r>
            <a:endParaRPr lang="fr-FR" b="1" baseline="30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Users\Pc\Pictures\2019\2019_06_16 Fête du Village\P1000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5979242" cy="3365509"/>
          </a:xfrm>
          <a:prstGeom prst="rect">
            <a:avLst/>
          </a:prstGeom>
          <a:noFill/>
        </p:spPr>
      </p:pic>
      <p:pic>
        <p:nvPicPr>
          <p:cNvPr id="138243" name="Picture 3" descr="C:\Users\Pc\Pictures\2019\2019_06_16 Fête du Village\Photos Espace Jeunes\DSC_0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068960"/>
            <a:ext cx="5364088" cy="359083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467544" y="5085184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La Fête foraine</a:t>
            </a:r>
            <a:endParaRPr lang="fr-FR" b="1" baseline="30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Picture 3" descr="C:\Users\Pc\Pictures\2019\2019_06_16 Fête du Village\Photos Espace Jeunes\DSC_0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548743" cy="5301208"/>
          </a:xfrm>
          <a:prstGeom prst="rect">
            <a:avLst/>
          </a:prstGeom>
          <a:noFill/>
        </p:spPr>
      </p:pic>
      <p:pic>
        <p:nvPicPr>
          <p:cNvPr id="137220" name="Picture 4" descr="C:\Users\Pc\Pictures\2019\2019_06_16 Fête du Village\Photos Espace Jeunes\DSC_0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1" y="2924944"/>
            <a:ext cx="5365027" cy="341006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436096" y="1340768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Lâcher de ballons</a:t>
            </a:r>
            <a:endParaRPr lang="fr-FR" b="1" baseline="30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19672" y="1556792"/>
            <a:ext cx="4968552" cy="9361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45720" rIns="68580" bIns="45720" numCol="1" spcCol="1270" anchor="ctr" anchorCtr="0">
            <a:noAutofit/>
          </a:bodyPr>
          <a:lstStyle/>
          <a:p>
            <a:pPr lvl="0" algn="ctr" defTabSz="1600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3600" kern="1200" dirty="0"/>
          </a:p>
        </p:txBody>
      </p:sp>
      <p:pic>
        <p:nvPicPr>
          <p:cNvPr id="2" name="Picture 2" descr="C:\Users\Pc\Pictures\2018\2018_12_14 Noël CDF\P1100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790791" cy="3816424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1691680" y="260648"/>
            <a:ext cx="6192688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Nos cuisinières préparent de belles crêpes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-feteVillage 21 septemb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6632"/>
            <a:ext cx="4664034" cy="659735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220072" y="3068960"/>
            <a:ext cx="34563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Retour gagnant !!!!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 FraissTival BIS Chevre NOIR100% 18h 72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48393" cy="6858000"/>
          </a:xfrm>
          <a:prstGeom prst="rect">
            <a:avLst/>
          </a:prstGeom>
        </p:spPr>
      </p:pic>
      <p:pic>
        <p:nvPicPr>
          <p:cNvPr id="3" name="Image 2" descr="Conce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69676">
            <a:off x="5004048" y="2204864"/>
            <a:ext cx="3986411" cy="225536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09_16 Fête du village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63549"/>
            <a:ext cx="7704856" cy="567783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102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6347904" cy="3573016"/>
          </a:xfrm>
          <a:prstGeom prst="rect">
            <a:avLst/>
          </a:prstGeom>
        </p:spPr>
      </p:pic>
      <p:pic>
        <p:nvPicPr>
          <p:cNvPr id="3" name="Image 2" descr="P1010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1230" y="3212976"/>
            <a:ext cx="5979242" cy="336550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67544" y="5003884"/>
            <a:ext cx="223224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 Trial Club </a:t>
            </a:r>
          </a:p>
          <a:p>
            <a:pPr algn="ctr"/>
            <a:r>
              <a:rPr lang="fr-FR" b="1" dirty="0" smtClean="0"/>
              <a:t>des Crampons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10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5868144" cy="3302976"/>
          </a:xfrm>
          <a:prstGeom prst="rect">
            <a:avLst/>
          </a:prstGeom>
        </p:spPr>
      </p:pic>
      <p:pic>
        <p:nvPicPr>
          <p:cNvPr id="1026" name="Picture 2" descr="C:\Users\Pc\Pictures\2019\2019_09_22 Fête du Village\P1010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647656"/>
            <a:ext cx="5112568" cy="287768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467544" y="4725144"/>
            <a:ext cx="273630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L’Espace Jeunes et</a:t>
            </a:r>
          </a:p>
          <a:p>
            <a:pPr algn="ctr"/>
            <a:r>
              <a:rPr lang="fr-FR" b="1" dirty="0" smtClean="0"/>
              <a:t>L’Amicale du Personnel</a:t>
            </a:r>
          </a:p>
          <a:p>
            <a:pPr algn="ctr"/>
            <a:r>
              <a:rPr lang="fr-FR" b="1" dirty="0" smtClean="0"/>
              <a:t>de la Mairie</a:t>
            </a:r>
          </a:p>
          <a:p>
            <a:pPr algn="ctr"/>
            <a:r>
              <a:rPr lang="fr-FR" b="1" dirty="0" smtClean="0"/>
              <a:t>au service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03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039" y="266145"/>
            <a:ext cx="4851615" cy="2730807"/>
          </a:xfrm>
          <a:prstGeom prst="rect">
            <a:avLst/>
          </a:prstGeom>
        </p:spPr>
      </p:pic>
      <p:pic>
        <p:nvPicPr>
          <p:cNvPr id="4" name="Image 3" descr="P1010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8655" y="3429000"/>
            <a:ext cx="4955793" cy="278944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7544" y="4725144"/>
            <a:ext cx="27363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Qui veut des </a:t>
            </a:r>
            <a:r>
              <a:rPr lang="fr-FR" b="1" dirty="0" err="1" smtClean="0"/>
              <a:t>chipos</a:t>
            </a:r>
            <a:r>
              <a:rPr lang="fr-FR" b="1" dirty="0" smtClean="0"/>
              <a:t> !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724128" y="1412776"/>
            <a:ext cx="27363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Avec le sourire !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2019\2019_09_22 Fête du Village\P1010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5796136" cy="3262445"/>
          </a:xfrm>
          <a:prstGeom prst="rect">
            <a:avLst/>
          </a:prstGeom>
          <a:noFill/>
        </p:spPr>
      </p:pic>
      <p:pic>
        <p:nvPicPr>
          <p:cNvPr id="2051" name="Picture 3" descr="C:\Users\Pc\Pictures\2019\2019_09_22 Fête du Village\P1010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604493"/>
            <a:ext cx="5189252" cy="2920851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228184" y="1844824"/>
            <a:ext cx="27363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Place à la musique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19944" y="4859868"/>
            <a:ext cx="27363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B.O.R.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4725144"/>
            <a:ext cx="27363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Les </a:t>
            </a:r>
            <a:r>
              <a:rPr lang="fr-FR" b="1" dirty="0" err="1" smtClean="0"/>
              <a:t>Tempiliers</a:t>
            </a:r>
            <a:endParaRPr lang="fr-FR" b="1" dirty="0"/>
          </a:p>
        </p:txBody>
      </p:sp>
      <p:pic>
        <p:nvPicPr>
          <p:cNvPr id="3074" name="Picture 2" descr="C:\Users\Pc\Pictures\2019\2019_09_22 Fête du Village\P1010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462" y="188640"/>
            <a:ext cx="5764714" cy="3244759"/>
          </a:xfrm>
          <a:prstGeom prst="rect">
            <a:avLst/>
          </a:prstGeom>
          <a:noFill/>
        </p:spPr>
      </p:pic>
      <p:pic>
        <p:nvPicPr>
          <p:cNvPr id="3075" name="Picture 3" descr="C:\Users\Pc\Pictures\2019\2019_09_22 Fête du Village\P1010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645024"/>
            <a:ext cx="5508104" cy="310032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Pictures\2019\2019_09_22 Fête du Village\P1010364 - C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332656"/>
            <a:ext cx="5501037" cy="3096344"/>
          </a:xfrm>
          <a:prstGeom prst="rect">
            <a:avLst/>
          </a:prstGeom>
          <a:noFill/>
        </p:spPr>
      </p:pic>
      <p:pic>
        <p:nvPicPr>
          <p:cNvPr id="4099" name="Picture 3" descr="C:\Users\Pc\Pictures\2019\2019_09_22 Fête du Village\P1010362 - Co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573016"/>
            <a:ext cx="5292080" cy="2978729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467544" y="4725144"/>
            <a:ext cx="27363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Et D-</a:t>
            </a:r>
            <a:r>
              <a:rPr lang="fr-FR" b="1" dirty="0" err="1" smtClean="0"/>
              <a:t>Roots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\Pictures\2019\2019_09_22 Fête du Village\P1010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605" y="476672"/>
            <a:ext cx="4221725" cy="2376263"/>
          </a:xfrm>
          <a:prstGeom prst="rect">
            <a:avLst/>
          </a:prstGeom>
          <a:noFill/>
        </p:spPr>
      </p:pic>
      <p:pic>
        <p:nvPicPr>
          <p:cNvPr id="5123" name="Picture 3" descr="C:\Users\Pc\Pictures\2019\2019_09_22 Fête du Village\P10103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861048"/>
            <a:ext cx="4788024" cy="2695014"/>
          </a:xfrm>
          <a:prstGeom prst="rect">
            <a:avLst/>
          </a:prstGeom>
          <a:noFill/>
        </p:spPr>
      </p:pic>
      <p:pic>
        <p:nvPicPr>
          <p:cNvPr id="5124" name="Picture 4" descr="C:\Users\Pc\Pictures\2019\2019_09_22 Fête du Village\P10102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76672"/>
            <a:ext cx="4139952" cy="233023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547664" y="3212976"/>
            <a:ext cx="59046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Et pour conclure cette belle Fête…………..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Pictures\2018\2018_12_14 Noël CDF\P1100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420580" cy="473236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691680" y="260648"/>
            <a:ext cx="6192688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Mise en scène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\Pictures\2019\2019_09_22 Fête du Village\P1010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7"/>
            <a:ext cx="4349657" cy="2448272"/>
          </a:xfrm>
          <a:prstGeom prst="rect">
            <a:avLst/>
          </a:prstGeom>
          <a:noFill/>
        </p:spPr>
      </p:pic>
      <p:pic>
        <p:nvPicPr>
          <p:cNvPr id="6147" name="Picture 3" descr="C:\Users\Pc\Pictures\2019\2019_09_22 Fête du Village\P1010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355976" cy="2451829"/>
          </a:xfrm>
          <a:prstGeom prst="rect">
            <a:avLst/>
          </a:prstGeom>
          <a:noFill/>
        </p:spPr>
      </p:pic>
      <p:pic>
        <p:nvPicPr>
          <p:cNvPr id="6148" name="Picture 4" descr="C:\Users\Pc\Pictures\2019\2019_09_22 Fête du Village\P10104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2924944"/>
            <a:ext cx="5979243" cy="3365509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483768" y="6372036"/>
            <a:ext cx="48245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…………………………………Un joli feu d’artifice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09_23 Fête du Village #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54261"/>
            <a:ext cx="9144000" cy="4549478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104456" cy="577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Octobre 2019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692822"/>
            <a:ext cx="3960440" cy="5937191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 2019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5738" y="0"/>
            <a:ext cx="5152524" cy="68580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\Pictures\2019\2019_10_13 Marche contre le cancer\IMG_20191013_095752_resized_20191013_1030455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996952"/>
            <a:ext cx="4716016" cy="3537012"/>
          </a:xfrm>
          <a:prstGeom prst="rect">
            <a:avLst/>
          </a:prstGeom>
          <a:noFill/>
        </p:spPr>
      </p:pic>
      <p:pic>
        <p:nvPicPr>
          <p:cNvPr id="1026" name="Picture 2" descr="C:\Users\Pc\Pictures\2019\2019_10_13 Marche contre le cancer\IMG_20191013_100104_resized_20191013_103045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608512" cy="3456384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11560" y="4725144"/>
            <a:ext cx="237626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Départ dans les locaux de l’Arc en Ciel</a:t>
            </a:r>
            <a:endParaRPr lang="fr-FR" b="1" baseline="30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2019\2019_10_13 Marche contre le cancer\P1010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688632" cy="3201935"/>
          </a:xfrm>
          <a:prstGeom prst="rect">
            <a:avLst/>
          </a:prstGeom>
          <a:noFill/>
        </p:spPr>
      </p:pic>
      <p:pic>
        <p:nvPicPr>
          <p:cNvPr id="2051" name="Picture 3" descr="C:\Users\Pc\Pictures\2019\2019_10_13 Marche contre le cancer\P1010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573016"/>
            <a:ext cx="5580112" cy="3140852"/>
          </a:xfrm>
          <a:prstGeom prst="rect">
            <a:avLst/>
          </a:prstGeom>
          <a:noFill/>
        </p:spPr>
      </p:pic>
      <p:pic>
        <p:nvPicPr>
          <p:cNvPr id="4" name="Image 3" descr="Société-des-Café-Chapuis-Au-Négrillon-Logo270-270x2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4061070"/>
            <a:ext cx="1080120" cy="8080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084168" y="1556793"/>
            <a:ext cx="288032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L’arrivée et le repas dans le boulodrome du Cercle</a:t>
            </a:r>
            <a:endParaRPr lang="fr-FR" b="1" baseline="30000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4941168"/>
            <a:ext cx="27363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Partenaire de la marche</a:t>
            </a:r>
            <a:endParaRPr lang="fr-FR" b="1" baseline="30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72384471_2605031349520189_81198319960431001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499992" cy="3374994"/>
          </a:xfrm>
          <a:prstGeom prst="rect">
            <a:avLst/>
          </a:prstGeom>
        </p:spPr>
      </p:pic>
      <p:pic>
        <p:nvPicPr>
          <p:cNvPr id="6" name="Image 5" descr="72388154_2605030549520269_3848869749001814016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573016"/>
            <a:ext cx="5428095" cy="305330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004048" y="1628800"/>
            <a:ext cx="38884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 service impeccable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4869160"/>
            <a:ext cx="33123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Des participantes connues !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merciemen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836962" cy="68580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19_10_13 Marche contre canc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6550" y="226061"/>
            <a:ext cx="3711674" cy="6443299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Pictures\2019\2019_10_26 Récompenses lâcher de ballons\P1010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860" y="692696"/>
            <a:ext cx="8731628" cy="4914733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971600" y="5939988"/>
            <a:ext cx="69847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26 Octobre 2019 : Récompenses du lâcher de ballons à Sorbiers Culture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699792" y="467380"/>
            <a:ext cx="3888432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L’équipe du CDF</a:t>
            </a:r>
            <a:endParaRPr lang="fr-FR" b="1" dirty="0"/>
          </a:p>
        </p:txBody>
      </p:sp>
      <p:pic>
        <p:nvPicPr>
          <p:cNvPr id="2" name="Picture 2" descr="C:\Users\Pc\Pictures\2018\2018_12_14 Noël CDF\P1100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797498" cy="43821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323" y="5013176"/>
            <a:ext cx="7946791" cy="1728192"/>
          </a:xfrm>
          <a:prstGeom prst="rect">
            <a:avLst/>
          </a:prstGeom>
        </p:spPr>
      </p:pic>
      <p:pic>
        <p:nvPicPr>
          <p:cNvPr id="3" name="Image 2" descr="CAR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510" y="332656"/>
            <a:ext cx="8518962" cy="460851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11_04 Récompenses lâcher de ball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3911" y="254948"/>
            <a:ext cx="4694353" cy="627039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260648"/>
            <a:ext cx="18722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26 Octobre 2019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\Pictures\2019\2019_11_09 Remise chèque Ligue contre le cancer\P10105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7452320" cy="419465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332656"/>
            <a:ext cx="84249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Remise du chèque au Comité départemental de la ligue contre le cancer</a:t>
            </a:r>
            <a:endParaRPr lang="fr-FR" b="1" dirty="0"/>
          </a:p>
        </p:txBody>
      </p:sp>
      <p:pic>
        <p:nvPicPr>
          <p:cNvPr id="4" name="Image 3" descr="Logo Lig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5445224"/>
            <a:ext cx="976133" cy="1110258"/>
          </a:xfrm>
          <a:prstGeom prst="rect">
            <a:avLst/>
          </a:prstGeom>
        </p:spPr>
      </p:pic>
      <p:pic>
        <p:nvPicPr>
          <p:cNvPr id="8" name="Image 7" descr="http://www.mairie-sorbiers.fr/sites/www.mairie-sorbiers.fr/squelettes/images/home_logo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661248"/>
            <a:ext cx="1771650" cy="61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5589240"/>
            <a:ext cx="1685925" cy="70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http://www.ville-st-jean-bonnefonds.fr/IMG/png/logo_saint-jean-bonnefonds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5589240"/>
            <a:ext cx="164896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9_11_18 Marche canc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2212" y="128587"/>
            <a:ext cx="4219575" cy="6600825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132856"/>
            <a:ext cx="4534694" cy="277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242392" y="404664"/>
            <a:ext cx="6858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dirty="0" smtClean="0">
                <a:solidFill>
                  <a:schemeClr val="tx2">
                    <a:lumMod val="75000"/>
                  </a:schemeClr>
                </a:solidFill>
              </a:rPr>
              <a:t>Notre site internet</a:t>
            </a:r>
            <a:br>
              <a:rPr lang="fr-FR" sz="4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4400" dirty="0" smtClean="0">
                <a:solidFill>
                  <a:srgbClr val="0070C0"/>
                </a:solidFill>
                <a:hlinkClick r:id="rId3"/>
              </a:rPr>
              <a:t>http://www.cdf-sorbiers42.fr</a:t>
            </a:r>
            <a:endParaRPr lang="fr-FR" sz="4400" dirty="0" smtClean="0">
              <a:solidFill>
                <a:srgbClr val="0070C0"/>
              </a:solidFill>
            </a:endParaRPr>
          </a:p>
          <a:p>
            <a:pPr algn="ctr"/>
            <a:endParaRPr lang="fr-FR" sz="4400" dirty="0"/>
          </a:p>
        </p:txBody>
      </p:sp>
      <p:sp>
        <p:nvSpPr>
          <p:cNvPr id="4" name="Rectangle 3"/>
          <p:cNvSpPr/>
          <p:nvPr/>
        </p:nvSpPr>
        <p:spPr>
          <a:xfrm>
            <a:off x="2286000" y="5201905"/>
            <a:ext cx="5886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dirty="0" smtClean="0">
                <a:solidFill>
                  <a:prstClr val="black"/>
                </a:solidFill>
              </a:rPr>
              <a:t>Depuis la dernière Assemblée Générale :</a:t>
            </a:r>
          </a:p>
          <a:p>
            <a:pPr lvl="0"/>
            <a:r>
              <a:rPr lang="fr-FR" sz="2000" b="1" dirty="0" smtClean="0">
                <a:solidFill>
                  <a:prstClr val="black"/>
                </a:solidFill>
              </a:rPr>
              <a:t>2994</a:t>
            </a:r>
            <a:r>
              <a:rPr lang="fr-FR" sz="2000" dirty="0" smtClean="0">
                <a:solidFill>
                  <a:prstClr val="black"/>
                </a:solidFill>
              </a:rPr>
              <a:t> utilisateurs    </a:t>
            </a:r>
            <a:r>
              <a:rPr lang="fr-FR" sz="2000" b="1" dirty="0" smtClean="0">
                <a:solidFill>
                  <a:srgbClr val="00B050"/>
                </a:solidFill>
              </a:rPr>
              <a:t>+39% </a:t>
            </a:r>
            <a:r>
              <a:rPr lang="fr-FR" sz="2000" dirty="0" smtClean="0">
                <a:solidFill>
                  <a:srgbClr val="00B050"/>
                </a:solidFill>
              </a:rPr>
              <a:t>par rapport à 2018</a:t>
            </a:r>
          </a:p>
          <a:p>
            <a:pPr lvl="0"/>
            <a:r>
              <a:rPr lang="fr-FR" sz="2000" b="1" dirty="0" smtClean="0">
                <a:solidFill>
                  <a:prstClr val="black"/>
                </a:solidFill>
              </a:rPr>
              <a:t>3427</a:t>
            </a:r>
            <a:r>
              <a:rPr lang="fr-FR" sz="2000" dirty="0" smtClean="0">
                <a:solidFill>
                  <a:prstClr val="black"/>
                </a:solidFill>
              </a:rPr>
              <a:t> sessions ouvertes   </a:t>
            </a:r>
            <a:endParaRPr lang="fr-FR" sz="2000" b="1" dirty="0" smtClean="0">
              <a:solidFill>
                <a:srgbClr val="00B050"/>
              </a:solidFill>
            </a:endParaRPr>
          </a:p>
          <a:p>
            <a:pPr lvl="0"/>
            <a:r>
              <a:rPr lang="fr-FR" sz="2000" b="1" dirty="0" smtClean="0">
                <a:solidFill>
                  <a:prstClr val="black"/>
                </a:solidFill>
              </a:rPr>
              <a:t>6403</a:t>
            </a:r>
            <a:r>
              <a:rPr lang="fr-FR" sz="2000" dirty="0" smtClean="0">
                <a:solidFill>
                  <a:prstClr val="black"/>
                </a:solidFill>
              </a:rPr>
              <a:t> pages lues </a:t>
            </a:r>
            <a:endParaRPr lang="fr-FR" sz="20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64088" y="6372036"/>
            <a:ext cx="3654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F06BA"/>
                </a:solidFill>
              </a:rPr>
              <a:t>comitedesfetes@cdf-sorbiers42.fr</a:t>
            </a:r>
            <a:endParaRPr lang="fr-FR" b="1" dirty="0">
              <a:solidFill>
                <a:srgbClr val="0F06BA"/>
              </a:solidFill>
            </a:endParaRPr>
          </a:p>
        </p:txBody>
      </p:sp>
      <p:sp>
        <p:nvSpPr>
          <p:cNvPr id="12290" name="AutoShape 2" descr="ordinateur-image-animee-017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 DARLING" pitchFamily="2" charset="0"/>
              </a:rPr>
              <a:t>Programme 2019/2020</a:t>
            </a:r>
            <a:endParaRPr lang="fr-FR" dirty="0">
              <a:latin typeface="AR DARLING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77500" lnSpcReduction="20000"/>
          </a:bodyPr>
          <a:lstStyle/>
          <a:p>
            <a:pPr lvl="0" algn="ctr">
              <a:buNone/>
            </a:pPr>
            <a:endParaRPr lang="fr-FR" b="1" u="sng" dirty="0" smtClean="0"/>
          </a:p>
          <a:p>
            <a:pPr lvl="0" algn="ctr">
              <a:buNone/>
            </a:pPr>
            <a:endParaRPr lang="fr-FR" b="1" u="sng" dirty="0" smtClean="0"/>
          </a:p>
          <a:p>
            <a:pPr lvl="0" algn="ctr">
              <a:buNone/>
            </a:pPr>
            <a:r>
              <a:rPr lang="fr-FR" b="1" u="sng" dirty="0" smtClean="0"/>
              <a:t>Noël des écoles</a:t>
            </a:r>
          </a:p>
          <a:p>
            <a:pPr lvl="0" algn="ctr">
              <a:buNone/>
            </a:pPr>
            <a:endParaRPr lang="fr-FR" dirty="0" smtClean="0"/>
          </a:p>
          <a:p>
            <a:pPr lvl="0"/>
            <a:r>
              <a:rPr lang="fr-FR" b="1" u="sng" dirty="0" smtClean="0"/>
              <a:t>Fin décembre </a:t>
            </a:r>
            <a:r>
              <a:rPr lang="fr-FR" dirty="0" smtClean="0"/>
              <a:t>: passage du Père Noël dans les écoles maternelles : distribution de papillotes avec la participation de </a:t>
            </a:r>
            <a:r>
              <a:rPr lang="fr-FR" dirty="0" err="1" smtClean="0"/>
              <a:t>Cémoi</a:t>
            </a:r>
            <a:r>
              <a:rPr lang="fr-FR" dirty="0" smtClean="0"/>
              <a:t> Aiguebelle.</a:t>
            </a:r>
          </a:p>
          <a:p>
            <a:pPr lvl="0"/>
            <a:endParaRPr lang="fr-FR" dirty="0" smtClean="0"/>
          </a:p>
          <a:p>
            <a:pPr lvl="0"/>
            <a:r>
              <a:rPr lang="fr-FR" b="1" u="sng" dirty="0" smtClean="0"/>
              <a:t>Vendredi 13 décembre</a:t>
            </a:r>
            <a:r>
              <a:rPr lang="fr-FR" b="1" dirty="0" smtClean="0"/>
              <a:t>: Le Noël des Enfants au Pôle festif du FAY.</a:t>
            </a:r>
          </a:p>
          <a:p>
            <a:pPr lvl="0">
              <a:buNone/>
            </a:pPr>
            <a:r>
              <a:rPr lang="fr-FR" dirty="0" smtClean="0"/>
              <a:t>	A partir de </a:t>
            </a:r>
            <a:r>
              <a:rPr lang="fr-FR" b="1" dirty="0" smtClean="0"/>
              <a:t>17 heures 00</a:t>
            </a:r>
            <a:r>
              <a:rPr lang="fr-FR" dirty="0" smtClean="0"/>
              <a:t>, Théâtre Guignol: Gnafron et la bourse d’or (Etoile théâtre de Saint Etienne)</a:t>
            </a:r>
          </a:p>
          <a:p>
            <a:pPr lvl="0">
              <a:buNone/>
            </a:pPr>
            <a:r>
              <a:rPr lang="fr-FR" dirty="0" smtClean="0"/>
              <a:t>	Chocolat chaud offert aux enfants, crêpes……</a:t>
            </a:r>
          </a:p>
          <a:p>
            <a:pPr lvl="0"/>
            <a:endParaRPr lang="fr-FR" dirty="0" smtClean="0"/>
          </a:p>
          <a:p>
            <a:endParaRPr lang="fr-FR" dirty="0"/>
          </a:p>
        </p:txBody>
      </p:sp>
      <p:pic>
        <p:nvPicPr>
          <p:cNvPr id="5" name="Image 4" descr="Imag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484784"/>
            <a:ext cx="1014589" cy="1124744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556792"/>
            <a:ext cx="8147248" cy="4752527"/>
          </a:xfrm>
        </p:spPr>
        <p:txBody>
          <a:bodyPr/>
          <a:lstStyle/>
          <a:p>
            <a:pPr lvl="0" algn="ctr">
              <a:buNone/>
            </a:pPr>
            <a:r>
              <a:rPr lang="fr-FR" b="1" u="sng" dirty="0" smtClean="0"/>
              <a:t>25 février * - Mardi Gras 2020 </a:t>
            </a:r>
            <a:endParaRPr lang="fr-FR" dirty="0" smtClean="0"/>
          </a:p>
          <a:p>
            <a:pPr>
              <a:buNone/>
            </a:pPr>
            <a:r>
              <a:rPr lang="fr-FR" u="sng" dirty="0" smtClean="0"/>
              <a:t>Parc </a:t>
            </a:r>
            <a:r>
              <a:rPr lang="fr-FR" u="sng" dirty="0" err="1" smtClean="0"/>
              <a:t>Fraisse</a:t>
            </a:r>
            <a:r>
              <a:rPr lang="fr-FR" dirty="0" smtClean="0"/>
              <a:t> au </a:t>
            </a:r>
            <a:r>
              <a:rPr lang="fr-FR" dirty="0" err="1" smtClean="0"/>
              <a:t>Valjoly</a:t>
            </a:r>
            <a:endParaRPr lang="fr-FR" dirty="0" smtClean="0"/>
          </a:p>
          <a:p>
            <a:pPr>
              <a:buNone/>
            </a:pPr>
            <a:r>
              <a:rPr lang="fr-FR" dirty="0" smtClean="0"/>
              <a:t>Feu de joie, « Adieu M. Carnaval » ,le thème du personnage sera choisi par le CME</a:t>
            </a:r>
          </a:p>
          <a:p>
            <a:pPr>
              <a:buNone/>
            </a:pPr>
            <a:r>
              <a:rPr lang="fr-FR" dirty="0" smtClean="0"/>
              <a:t>Concours de déguisements « faits maison »et bataille de confettis (bugnes, chocolat et vin chaud)</a:t>
            </a:r>
          </a:p>
          <a:p>
            <a:pPr>
              <a:buNone/>
            </a:pP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603768" y="5949280"/>
            <a:ext cx="2024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fr-FR" b="1" dirty="0" smtClean="0">
                <a:solidFill>
                  <a:srgbClr val="FF0000"/>
                </a:solidFill>
              </a:rPr>
              <a:t>*: Date à confirmer</a:t>
            </a:r>
            <a:endParaRPr lang="fr-FR" dirty="0" smtClean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b="1" u="sng" dirty="0" smtClean="0"/>
              <a:t>Dimanche 22 mars 2020 Fête du Printemps : </a:t>
            </a:r>
            <a:endParaRPr lang="fr-FR" dirty="0" smtClean="0"/>
          </a:p>
          <a:p>
            <a:r>
              <a:rPr lang="fr-FR" dirty="0" smtClean="0"/>
              <a:t>Centre bourg : Boulodrome, salle de l’Arc en Ciel, place du 19 mars</a:t>
            </a:r>
          </a:p>
          <a:p>
            <a:r>
              <a:rPr lang="fr-FR" dirty="0" smtClean="0"/>
              <a:t>Animation de rue</a:t>
            </a:r>
          </a:p>
          <a:p>
            <a:r>
              <a:rPr lang="fr-FR" dirty="0" smtClean="0"/>
              <a:t>Jeux et manèges pour enfants </a:t>
            </a:r>
          </a:p>
          <a:p>
            <a:r>
              <a:rPr lang="fr-FR" dirty="0" smtClean="0"/>
              <a:t>Marché de produits naturels.</a:t>
            </a:r>
          </a:p>
          <a:p>
            <a:r>
              <a:rPr lang="fr-FR" dirty="0" smtClean="0"/>
              <a:t>Jeux pour les enfants proposé par l’Espace Jeunes et l’Équipe de Sorbiers Culture</a:t>
            </a:r>
          </a:p>
          <a:p>
            <a:endParaRPr lang="fr-FR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algn="ctr">
              <a:buNone/>
            </a:pPr>
            <a:r>
              <a:rPr lang="fr-FR" sz="4100" b="1" u="sng" dirty="0" smtClean="0"/>
              <a:t>13/14 juin 2020 Fête du village :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Centre Bourg</a:t>
            </a:r>
          </a:p>
          <a:p>
            <a:pPr>
              <a:buNone/>
            </a:pPr>
            <a:r>
              <a:rPr lang="fr-FR" dirty="0" smtClean="0"/>
              <a:t>Concours de pétanque</a:t>
            </a:r>
          </a:p>
          <a:p>
            <a:pPr>
              <a:buNone/>
            </a:pPr>
            <a:r>
              <a:rPr lang="fr-FR" dirty="0" smtClean="0"/>
              <a:t>Fête foraine (centre bourg)</a:t>
            </a:r>
          </a:p>
          <a:p>
            <a:pPr>
              <a:buNone/>
            </a:pPr>
            <a:r>
              <a:rPr lang="fr-FR" dirty="0" smtClean="0"/>
              <a:t>Animations </a:t>
            </a:r>
          </a:p>
          <a:p>
            <a:pPr>
              <a:buNone/>
            </a:pPr>
            <a:r>
              <a:rPr lang="fr-FR" dirty="0" smtClean="0"/>
              <a:t>Retraite aux flambeaux</a:t>
            </a:r>
          </a:p>
          <a:p>
            <a:pPr>
              <a:buNone/>
            </a:pPr>
            <a:r>
              <a:rPr lang="fr-FR" dirty="0" smtClean="0"/>
              <a:t>Grand spectacle pyrotechnique</a:t>
            </a:r>
            <a:endParaRPr lang="fr-FR" sz="4100" b="1" u="sng" dirty="0" smtClean="0"/>
          </a:p>
          <a:p>
            <a:pPr lvl="0">
              <a:buNone/>
            </a:pPr>
            <a:r>
              <a:rPr lang="fr-FR" dirty="0" smtClean="0"/>
              <a:t>Lâcher de ballons (sous réserve)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>
              <a:buNone/>
            </a:pPr>
            <a:r>
              <a:rPr lang="fr-FR" b="1" u="sng" dirty="0" smtClean="0"/>
              <a:t>Dimanche 18 Octobre 2020 </a:t>
            </a:r>
            <a:r>
              <a:rPr lang="fr-FR" dirty="0" smtClean="0"/>
              <a:t>: Marche intercommunale au profit de La Ligue contre le cancer.</a:t>
            </a:r>
          </a:p>
          <a:p>
            <a:pPr lvl="0">
              <a:buNone/>
            </a:pPr>
            <a:endParaRPr lang="fr-FR" dirty="0" smtClean="0"/>
          </a:p>
          <a:p>
            <a:pPr lvl="0">
              <a:buNone/>
            </a:pPr>
            <a:r>
              <a:rPr lang="fr-FR" dirty="0" smtClean="0"/>
              <a:t>Saint Jean-Bonnefonds : organisateur 2020</a:t>
            </a:r>
          </a:p>
          <a:p>
            <a:pPr lvl="0">
              <a:buNone/>
            </a:pPr>
            <a:r>
              <a:rPr lang="fr-FR" dirty="0" smtClean="0"/>
              <a:t>La Talaudière et Sorbiers</a:t>
            </a:r>
          </a:p>
          <a:p>
            <a:pPr lvl="0">
              <a:buNone/>
            </a:pPr>
            <a:r>
              <a:rPr lang="fr-FR" dirty="0" smtClean="0"/>
              <a:t>Départ : Pôle festif du </a:t>
            </a:r>
            <a:r>
              <a:rPr lang="fr-FR" dirty="0" err="1" smtClean="0"/>
              <a:t>Fay</a:t>
            </a:r>
            <a:r>
              <a:rPr lang="fr-FR" dirty="0" smtClean="0"/>
              <a:t>.</a:t>
            </a:r>
          </a:p>
          <a:p>
            <a:pPr lvl="0">
              <a:buNone/>
            </a:pPr>
            <a:r>
              <a:rPr lang="fr-FR" dirty="0" smtClean="0"/>
              <a:t>Ravitaillement 12 et 20 km par :</a:t>
            </a:r>
          </a:p>
          <a:p>
            <a:pPr lvl="0">
              <a:buNone/>
            </a:pPr>
            <a:r>
              <a:rPr lang="fr-FR" dirty="0" smtClean="0"/>
              <a:t>le  Comité des Fêtes de Sorbiers</a:t>
            </a:r>
          </a:p>
          <a:p>
            <a:pPr>
              <a:buNone/>
            </a:pPr>
            <a:r>
              <a:rPr lang="fr-FR" b="1" dirty="0" smtClean="0"/>
              <a:t> </a:t>
            </a:r>
            <a:endParaRPr lang="fr-FR" dirty="0" smtClean="0"/>
          </a:p>
          <a:p>
            <a:pPr lvl="0">
              <a:buNone/>
            </a:pPr>
            <a:r>
              <a:rPr lang="fr-FR" b="1" u="sng" dirty="0" smtClean="0"/>
              <a:t>Vendredi 20 Novembre 2020 </a:t>
            </a:r>
            <a:r>
              <a:rPr lang="fr-FR" b="1" dirty="0" smtClean="0"/>
              <a:t>* :</a:t>
            </a:r>
            <a:r>
              <a:rPr lang="fr-FR" dirty="0" smtClean="0"/>
              <a:t> à 19h00 :</a:t>
            </a:r>
          </a:p>
          <a:p>
            <a:pPr lvl="0">
              <a:buNone/>
            </a:pPr>
            <a:r>
              <a:rPr lang="fr-FR" dirty="0" smtClean="0"/>
              <a:t>Assemblée Générale Salle du 3</a:t>
            </a:r>
            <a:r>
              <a:rPr lang="fr-FR" baseline="30000" dirty="0" smtClean="0"/>
              <a:t>ème</a:t>
            </a:r>
            <a:r>
              <a:rPr lang="fr-FR" dirty="0" smtClean="0"/>
              <a:t> âge</a:t>
            </a:r>
            <a:r>
              <a:rPr lang="fr-FR" b="1" u="sng" dirty="0" smtClean="0"/>
              <a:t> </a:t>
            </a:r>
          </a:p>
          <a:p>
            <a:pPr lvl="0">
              <a:buNone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67544" y="6156012"/>
            <a:ext cx="2024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fr-FR" b="1" dirty="0" smtClean="0">
                <a:solidFill>
                  <a:srgbClr val="FF0000"/>
                </a:solidFill>
              </a:rPr>
              <a:t>*: Date à confirmer</a:t>
            </a:r>
            <a:endParaRPr lang="fr-FR" dirty="0" smtClean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\Pictures\2018\2018_12_14 Noël CDF\P1100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4896544" cy="275185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691680" y="260648"/>
            <a:ext cx="6192688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L’Espace Jeunes</a:t>
            </a:r>
            <a:endParaRPr lang="fr-FR" b="1" dirty="0"/>
          </a:p>
        </p:txBody>
      </p:sp>
      <p:pic>
        <p:nvPicPr>
          <p:cNvPr id="5123" name="Picture 3" descr="C:\Users\Pc\Pictures\2018\2018_12_14 Noël CDF\P1100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861048"/>
            <a:ext cx="4644008" cy="2609932"/>
          </a:xfrm>
          <a:prstGeom prst="rect">
            <a:avLst/>
          </a:prstGeom>
          <a:noFill/>
        </p:spPr>
      </p:pic>
      <p:sp>
        <p:nvSpPr>
          <p:cNvPr id="75778" name="AutoShape 2" descr="L’image contient peut-être : tex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581128"/>
            <a:ext cx="14401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ed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1628800"/>
            <a:ext cx="4586692" cy="2016224"/>
          </a:xfrm>
          <a:prstGeom prst="rect">
            <a:avLst/>
          </a:prstGeom>
        </p:spPr>
      </p:pic>
      <p:pic>
        <p:nvPicPr>
          <p:cNvPr id="7" name="Image 6" descr="un autre point de v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3861048"/>
            <a:ext cx="3713807" cy="270457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43608" y="620688"/>
            <a:ext cx="75608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/>
              <a:t>Merci à nos Partenaires</a:t>
            </a:r>
            <a:endParaRPr lang="fr-FR" sz="3600" b="1" dirty="0"/>
          </a:p>
        </p:txBody>
      </p:sp>
      <p:sp>
        <p:nvSpPr>
          <p:cNvPr id="4098" name="AutoShape 2" descr="RÃ©sultat de recherche d'images pour &quot;merci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100" name="AutoShape 4" descr="RÃ©sultat de recherche d'images pour &quot;merci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362" name="AutoShape 2" descr="https://www.cdf-sorbiers42.fr/wp-content/uploads/2018/02/Captureentent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 descr="Captu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628800"/>
            <a:ext cx="4032448" cy="2011158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ynam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476672"/>
            <a:ext cx="4261052" cy="2448272"/>
          </a:xfrm>
          <a:prstGeom prst="rect">
            <a:avLst/>
          </a:prstGeom>
        </p:spPr>
      </p:pic>
      <p:pic>
        <p:nvPicPr>
          <p:cNvPr id="4" name="Image 3" descr="Moula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645024"/>
            <a:ext cx="4033118" cy="2592288"/>
          </a:xfrm>
          <a:prstGeom prst="rect">
            <a:avLst/>
          </a:prstGeom>
        </p:spPr>
      </p:pic>
      <p:pic>
        <p:nvPicPr>
          <p:cNvPr id="2050" name="Picture 2" descr="http://www.cdf-sorbiers42.fr/wp-content/uploads/2018/02/maison-gauc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501008"/>
            <a:ext cx="3348633" cy="30156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Pc\Documents\Alain\Comité des fêtes\Sponsors 2019\ole voy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32656"/>
            <a:ext cx="4003848" cy="2880319"/>
          </a:xfrm>
          <a:prstGeom prst="rect">
            <a:avLst/>
          </a:prstGeom>
          <a:noFill/>
        </p:spPr>
      </p:pic>
      <p:pic>
        <p:nvPicPr>
          <p:cNvPr id="8194" name="Picture 2" descr="C:\Users\Pc\Documents\Alain\Comité des fêtes\Sponsors 2019\LOGO_CPS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05064"/>
            <a:ext cx="4205383" cy="1944216"/>
          </a:xfrm>
          <a:prstGeom prst="rect">
            <a:avLst/>
          </a:prstGeom>
          <a:noFill/>
        </p:spPr>
      </p:pic>
      <p:pic>
        <p:nvPicPr>
          <p:cNvPr id="4" name="Image 3" descr="L'Art et la Paniè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1"/>
            <a:ext cx="4248472" cy="3186354"/>
          </a:xfrm>
          <a:prstGeom prst="rect">
            <a:avLst/>
          </a:prstGeom>
        </p:spPr>
      </p:pic>
      <p:pic>
        <p:nvPicPr>
          <p:cNvPr id="5" name="Image 4" descr="Captur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645024"/>
            <a:ext cx="3751337" cy="265031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df-sorbiers42.fr/wp-content/uploads/2018/02/Plein-Cha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933056"/>
            <a:ext cx="3816424" cy="2765976"/>
          </a:xfrm>
          <a:prstGeom prst="rect">
            <a:avLst/>
          </a:prstGeom>
          <a:noFill/>
        </p:spPr>
      </p:pic>
      <p:pic>
        <p:nvPicPr>
          <p:cNvPr id="3" name="Image 2" descr="des lys de fleu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260648"/>
            <a:ext cx="1816444" cy="3539499"/>
          </a:xfrm>
          <a:prstGeom prst="rect">
            <a:avLst/>
          </a:prstGeom>
        </p:spPr>
      </p:pic>
      <p:pic>
        <p:nvPicPr>
          <p:cNvPr id="1028" name="Picture 4" descr="http://www.cdf-sorbiers42.fr/wp-content/uploads/2018/02/jfproservic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4664"/>
            <a:ext cx="5501233" cy="1629285"/>
          </a:xfrm>
          <a:prstGeom prst="rect">
            <a:avLst/>
          </a:prstGeom>
          <a:noFill/>
        </p:spPr>
      </p:pic>
      <p:pic>
        <p:nvPicPr>
          <p:cNvPr id="6" name="Image 5" descr="carteadlyssorbier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2276872"/>
            <a:ext cx="2857500" cy="4343400"/>
          </a:xfrm>
          <a:prstGeom prst="rect">
            <a:avLst/>
          </a:prstGeom>
        </p:spPr>
      </p:pic>
      <p:pic>
        <p:nvPicPr>
          <p:cNvPr id="7" name="Image 6" descr="Société-des-Café-Chapuis-Au-Négrillon-Logo270-270x2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2276872"/>
            <a:ext cx="1875772" cy="140335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39552" y="4501569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solidFill>
                  <a:srgbClr val="002060"/>
                </a:solidFill>
              </a:rPr>
              <a:t>Un grand </a:t>
            </a:r>
            <a:r>
              <a:rPr lang="fr-FR" sz="3000" b="1" dirty="0" smtClean="0">
                <a:solidFill>
                  <a:srgbClr val="002060"/>
                </a:solidFill>
              </a:rPr>
              <a:t>MERCI</a:t>
            </a:r>
            <a:r>
              <a:rPr lang="fr-FR" sz="3000" dirty="0" smtClean="0">
                <a:solidFill>
                  <a:srgbClr val="002060"/>
                </a:solidFill>
              </a:rPr>
              <a:t> à toutes celles et ceux qui ont permis de réaliser toutes ces manifestations</a:t>
            </a:r>
          </a:p>
        </p:txBody>
      </p:sp>
      <p:pic>
        <p:nvPicPr>
          <p:cNvPr id="35842" name="Picture 2" descr="C:\Users\Pc\Documents\Alain\Comité des fêtes\1-logo Amélie\logo h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8109548" cy="19127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480" y="836712"/>
            <a:ext cx="6594904" cy="575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691680" y="260648"/>
            <a:ext cx="6192688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Vente de pains d’épices pour financer leur séjour à la neige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1710</TotalTime>
  <Words>418</Words>
  <Application>Microsoft Office PowerPoint</Application>
  <PresentationFormat>Affichage à l'écran (4:3)</PresentationFormat>
  <Paragraphs>118</Paragraphs>
  <Slides>84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84</vt:i4>
      </vt:variant>
    </vt:vector>
  </HeadingPairs>
  <TitlesOfParts>
    <vt:vector size="8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Les jeux en bois de la ludothèque de La Talaudière, appréciés par les enfants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Programme 2019/2020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Pc</dc:creator>
  <cp:lastModifiedBy>Pc</cp:lastModifiedBy>
  <cp:revision>255</cp:revision>
  <dcterms:created xsi:type="dcterms:W3CDTF">2015-09-28T17:14:33Z</dcterms:created>
  <dcterms:modified xsi:type="dcterms:W3CDTF">2019-11-22T13:24:43Z</dcterms:modified>
</cp:coreProperties>
</file>