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482" r:id="rId3"/>
    <p:sldId id="423" r:id="rId4"/>
    <p:sldId id="480" r:id="rId5"/>
    <p:sldId id="257" r:id="rId6"/>
    <p:sldId id="260" r:id="rId7"/>
    <p:sldId id="341" r:id="rId8"/>
    <p:sldId id="404" r:id="rId9"/>
    <p:sldId id="403" r:id="rId10"/>
    <p:sldId id="405" r:id="rId11"/>
    <p:sldId id="481" r:id="rId12"/>
    <p:sldId id="406" r:id="rId13"/>
    <p:sldId id="407" r:id="rId14"/>
    <p:sldId id="408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7" r:id="rId25"/>
    <p:sldId id="493" r:id="rId26"/>
    <p:sldId id="492" r:id="rId27"/>
    <p:sldId id="494" r:id="rId28"/>
    <p:sldId id="500" r:id="rId29"/>
    <p:sldId id="501" r:id="rId30"/>
    <p:sldId id="502" r:id="rId31"/>
    <p:sldId id="503" r:id="rId32"/>
    <p:sldId id="504" r:id="rId33"/>
    <p:sldId id="507" r:id="rId34"/>
    <p:sldId id="506" r:id="rId35"/>
    <p:sldId id="505" r:id="rId36"/>
    <p:sldId id="511" r:id="rId37"/>
    <p:sldId id="509" r:id="rId38"/>
    <p:sldId id="510" r:id="rId39"/>
    <p:sldId id="495" r:id="rId40"/>
    <p:sldId id="508" r:id="rId41"/>
    <p:sldId id="499" r:id="rId42"/>
    <p:sldId id="498" r:id="rId43"/>
    <p:sldId id="496" r:id="rId44"/>
    <p:sldId id="512" r:id="rId45"/>
    <p:sldId id="513" r:id="rId46"/>
    <p:sldId id="514" r:id="rId47"/>
    <p:sldId id="515" r:id="rId48"/>
    <p:sldId id="519" r:id="rId49"/>
    <p:sldId id="520" r:id="rId50"/>
    <p:sldId id="547" r:id="rId51"/>
    <p:sldId id="546" r:id="rId52"/>
    <p:sldId id="548" r:id="rId53"/>
    <p:sldId id="549" r:id="rId54"/>
    <p:sldId id="559" r:id="rId55"/>
    <p:sldId id="550" r:id="rId56"/>
    <p:sldId id="551" r:id="rId57"/>
    <p:sldId id="560" r:id="rId58"/>
    <p:sldId id="552" r:id="rId59"/>
    <p:sldId id="561" r:id="rId60"/>
    <p:sldId id="553" r:id="rId61"/>
    <p:sldId id="554" r:id="rId62"/>
    <p:sldId id="555" r:id="rId63"/>
    <p:sldId id="558" r:id="rId64"/>
    <p:sldId id="556" r:id="rId65"/>
    <p:sldId id="557" r:id="rId66"/>
    <p:sldId id="539" r:id="rId67"/>
    <p:sldId id="545" r:id="rId68"/>
    <p:sldId id="544" r:id="rId69"/>
    <p:sldId id="540" r:id="rId70"/>
    <p:sldId id="564" r:id="rId71"/>
    <p:sldId id="565" r:id="rId72"/>
    <p:sldId id="566" r:id="rId73"/>
    <p:sldId id="567" r:id="rId74"/>
    <p:sldId id="562" r:id="rId75"/>
    <p:sldId id="563" r:id="rId76"/>
    <p:sldId id="568" r:id="rId77"/>
    <p:sldId id="569" r:id="rId78"/>
    <p:sldId id="570" r:id="rId79"/>
    <p:sldId id="571" r:id="rId80"/>
    <p:sldId id="572" r:id="rId81"/>
    <p:sldId id="574" r:id="rId82"/>
    <p:sldId id="573" r:id="rId83"/>
    <p:sldId id="516" r:id="rId84"/>
    <p:sldId id="517" r:id="rId85"/>
    <p:sldId id="521" r:id="rId86"/>
    <p:sldId id="518" r:id="rId87"/>
    <p:sldId id="535" r:id="rId88"/>
    <p:sldId id="524" r:id="rId89"/>
    <p:sldId id="525" r:id="rId90"/>
    <p:sldId id="534" r:id="rId91"/>
    <p:sldId id="523" r:id="rId92"/>
    <p:sldId id="537" r:id="rId93"/>
    <p:sldId id="522" r:id="rId94"/>
    <p:sldId id="526" r:id="rId95"/>
    <p:sldId id="536" r:id="rId96"/>
    <p:sldId id="576" r:id="rId97"/>
    <p:sldId id="578" r:id="rId98"/>
    <p:sldId id="579" r:id="rId99"/>
    <p:sldId id="580" r:id="rId100"/>
    <p:sldId id="582" r:id="rId101"/>
    <p:sldId id="583" r:id="rId102"/>
    <p:sldId id="585" r:id="rId103"/>
    <p:sldId id="586" r:id="rId104"/>
    <p:sldId id="527" r:id="rId10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66"/>
    <a:srgbClr val="FFFF99"/>
    <a:srgbClr val="3DC3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8" autoAdjust="0"/>
  </p:normalViewPr>
  <p:slideViewPr>
    <p:cSldViewPr>
      <p:cViewPr>
        <p:scale>
          <a:sx n="80" d="100"/>
          <a:sy n="80" d="100"/>
        </p:scale>
        <p:origin x="-167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CEC3EA-762E-4A16-B465-3FAFFE2CF9E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6D7E88-E8D8-4059-9869-8D103220C85E}" type="pres">
      <dgm:prSet presAssocID="{27CEC3EA-762E-4A16-B465-3FAFFE2CF9E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</dgm:ptLst>
  <dgm:cxnLst>
    <dgm:cxn modelId="{4D775498-9C69-46B0-9DD7-5B74C7E1D8EF}" type="presOf" srcId="{27CEC3EA-762E-4A16-B465-3FAFFE2CF9EF}" destId="{816D7E88-E8D8-4059-9869-8D103220C85E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0B825-D217-4791-9258-DC4C646399E2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ABF47-819C-45D2-BBC8-42AAE45CAB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3499B-A1DF-4086-A829-D88F4C06C7C1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E9750-127F-4DFC-A5BD-BC7D6DF55F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E9750-127F-4DFC-A5BD-BC7D6DF55F9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3EFB-C123-4C17-AD2C-6AD31623B454}" type="datetimeFigureOut">
              <a:rPr lang="fr-FR" smtClean="0"/>
              <a:pPr/>
              <a:t>23/11/2018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BD53B-18C4-40B3-A33B-3207329B8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267744" y="479715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Rapport d’activités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Année 2018</a:t>
            </a:r>
            <a:endParaRPr lang="fr-FR" b="1" dirty="0"/>
          </a:p>
        </p:txBody>
      </p:sp>
      <p:pic>
        <p:nvPicPr>
          <p:cNvPr id="36866" name="Picture 2" descr="C:\Users\Pc\Documents\Alain\Comité des fêtes\1-logo Amélie\logo h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7516219" cy="17727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Pc\Pictures\2017\2017_12_15 Noël des enfants\P1080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08828"/>
            <a:ext cx="8100392" cy="45524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bénévoles au service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fr-FR" b="1" u="sng" dirty="0" smtClean="0"/>
              <a:t>Dimanche 13 Octobre 2019 </a:t>
            </a:r>
            <a:r>
              <a:rPr lang="fr-FR" dirty="0" smtClean="0"/>
              <a:t>: Organisation la marche au profit de La Ligue contre le cancer.</a:t>
            </a:r>
          </a:p>
          <a:p>
            <a:pPr lvl="0">
              <a:buNone/>
            </a:pPr>
            <a:r>
              <a:rPr lang="fr-FR" dirty="0" smtClean="0"/>
              <a:t>Marche intercommunale : </a:t>
            </a:r>
          </a:p>
          <a:p>
            <a:pPr lvl="0">
              <a:buNone/>
            </a:pPr>
            <a:r>
              <a:rPr lang="fr-FR" dirty="0" smtClean="0"/>
              <a:t>Sorbiers : organisateur 2019</a:t>
            </a:r>
          </a:p>
          <a:p>
            <a:pPr lvl="0">
              <a:buNone/>
            </a:pPr>
            <a:r>
              <a:rPr lang="fr-FR" dirty="0" smtClean="0"/>
              <a:t>La Talaudière et Saint Jean-Bonnefonds </a:t>
            </a:r>
          </a:p>
          <a:p>
            <a:pPr lvl="0">
              <a:buNone/>
            </a:pPr>
            <a:r>
              <a:rPr lang="fr-FR" dirty="0" smtClean="0"/>
              <a:t>Départ : Boulodrome de Sorbiers.</a:t>
            </a:r>
          </a:p>
          <a:p>
            <a:pPr>
              <a:buNone/>
            </a:pPr>
            <a:r>
              <a:rPr lang="fr-FR" b="1" dirty="0" smtClean="0"/>
              <a:t> </a:t>
            </a:r>
            <a:endParaRPr lang="fr-FR" dirty="0" smtClean="0"/>
          </a:p>
          <a:p>
            <a:pPr lvl="0">
              <a:buNone/>
            </a:pPr>
            <a:r>
              <a:rPr lang="fr-FR" b="1" u="sng" dirty="0" smtClean="0"/>
              <a:t>Vendredi 22 Novembre 2019 :</a:t>
            </a:r>
            <a:r>
              <a:rPr lang="fr-FR" dirty="0" smtClean="0"/>
              <a:t> à 19h00 :</a:t>
            </a:r>
          </a:p>
          <a:p>
            <a:pPr lvl="0">
              <a:buNone/>
            </a:pPr>
            <a:r>
              <a:rPr lang="fr-FR" dirty="0" smtClean="0"/>
              <a:t>Assemblée Générale Salle du 3</a:t>
            </a:r>
            <a:r>
              <a:rPr lang="fr-FR" baseline="30000" dirty="0" smtClean="0"/>
              <a:t>ème</a:t>
            </a:r>
            <a:r>
              <a:rPr lang="fr-FR" dirty="0" smtClean="0"/>
              <a:t> âge</a:t>
            </a:r>
            <a:r>
              <a:rPr lang="fr-FR" b="1" u="sng" dirty="0" smtClean="0"/>
              <a:t> 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ed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4488" y="1700808"/>
            <a:ext cx="4422882" cy="1944216"/>
          </a:xfrm>
          <a:prstGeom prst="rect">
            <a:avLst/>
          </a:prstGeom>
        </p:spPr>
      </p:pic>
      <p:pic>
        <p:nvPicPr>
          <p:cNvPr id="7" name="Image 6" descr="un autre point de v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861048"/>
            <a:ext cx="3713807" cy="270457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608" y="620688"/>
            <a:ext cx="75608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Merci à nos Partenaires</a:t>
            </a:r>
            <a:endParaRPr lang="fr-FR" sz="3600" b="1" dirty="0"/>
          </a:p>
        </p:txBody>
      </p:sp>
      <p:pic>
        <p:nvPicPr>
          <p:cNvPr id="9" name="Image 8" descr="Cap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628800"/>
            <a:ext cx="4079709" cy="2034729"/>
          </a:xfrm>
          <a:prstGeom prst="rect">
            <a:avLst/>
          </a:prstGeom>
        </p:spPr>
      </p:pic>
      <p:sp>
        <p:nvSpPr>
          <p:cNvPr id="4098" name="AutoShape 2" descr="RÃ©sultat de recherche d'images pour &quot;merci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00" name="AutoShape 4" descr="RÃ©sultat de recherche d'images pour &quot;merci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ynam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476672"/>
            <a:ext cx="4261052" cy="2448272"/>
          </a:xfrm>
          <a:prstGeom prst="rect">
            <a:avLst/>
          </a:prstGeom>
        </p:spPr>
      </p:pic>
      <p:pic>
        <p:nvPicPr>
          <p:cNvPr id="4" name="Image 3" descr="Moul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3" y="4005064"/>
            <a:ext cx="3618823" cy="2326000"/>
          </a:xfrm>
          <a:prstGeom prst="rect">
            <a:avLst/>
          </a:prstGeom>
        </p:spPr>
      </p:pic>
      <p:pic>
        <p:nvPicPr>
          <p:cNvPr id="2050" name="Picture 2" descr="http://www.cdf-sorbiers42.fr/wp-content/uploads/2018/02/maison-gauc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01008"/>
            <a:ext cx="3348633" cy="30156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df-sorbiers42.fr/wp-content/uploads/2018/02/Plein-Cha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933056"/>
            <a:ext cx="3816424" cy="2765976"/>
          </a:xfrm>
          <a:prstGeom prst="rect">
            <a:avLst/>
          </a:prstGeom>
          <a:noFill/>
        </p:spPr>
      </p:pic>
      <p:pic>
        <p:nvPicPr>
          <p:cNvPr id="3" name="Image 2" descr="des lys de fleu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60648"/>
            <a:ext cx="1816444" cy="3539499"/>
          </a:xfrm>
          <a:prstGeom prst="rect">
            <a:avLst/>
          </a:prstGeom>
        </p:spPr>
      </p:pic>
      <p:pic>
        <p:nvPicPr>
          <p:cNvPr id="4" name="Image 3" descr="AD Ly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564904"/>
            <a:ext cx="2845825" cy="3168352"/>
          </a:xfrm>
          <a:prstGeom prst="rect">
            <a:avLst/>
          </a:prstGeom>
        </p:spPr>
      </p:pic>
      <p:pic>
        <p:nvPicPr>
          <p:cNvPr id="1028" name="Picture 4" descr="http://www.cdf-sorbiers42.fr/wp-content/uploads/2018/02/jfproserv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4664"/>
            <a:ext cx="5501233" cy="16292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4501569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rgbClr val="002060"/>
                </a:solidFill>
              </a:rPr>
              <a:t>Un grand </a:t>
            </a:r>
            <a:r>
              <a:rPr lang="fr-FR" sz="3000" b="1" dirty="0" smtClean="0">
                <a:solidFill>
                  <a:srgbClr val="002060"/>
                </a:solidFill>
              </a:rPr>
              <a:t>MERCI</a:t>
            </a:r>
            <a:r>
              <a:rPr lang="fr-FR" sz="3000" dirty="0" smtClean="0">
                <a:solidFill>
                  <a:srgbClr val="002060"/>
                </a:solidFill>
              </a:rPr>
              <a:t> à toutes celles et ceux qui ont permis de réaliser toutes ces manifestations</a:t>
            </a:r>
          </a:p>
        </p:txBody>
      </p:sp>
      <p:pic>
        <p:nvPicPr>
          <p:cNvPr id="35842" name="Picture 2" descr="C:\Users\Pc\Documents\Alain\Comité des fêtes\1-logo Amélie\logo h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109548" cy="19127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\Documents\Alain\Comité des fêtes\Le Progrès\2017_12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3898553" cy="6291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Documents\Alain\Comité des fêtes\Carnaval 2018\2018Affiche Carnaval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2008"/>
            <a:ext cx="4712551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Documents\Alain\Comité des fêtes\Carnaval 2018\2018_02_13 Le Progrè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846456" cy="61065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Pictures\2018\2018_02_13 Carnaval\P1080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188641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L’arrivée de Dracula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c\Pictures\2018\2018_02_13 Carnaval\P1080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43608" y="251356"/>
            <a:ext cx="6840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Tu as froid Dracula ? Nous allons te réchauffer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\Pictures\2018\2018_02_13 Carnaval\P1080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251356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Inscription au concours de déguisements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\Pictures\2018\2018_02_13 Carnaval\P1080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Jury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c\Pictures\2018\2018_02_13 Carnaval\P1080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740740" cy="2664296"/>
          </a:xfrm>
          <a:prstGeom prst="rect">
            <a:avLst/>
          </a:prstGeom>
          <a:noFill/>
        </p:spPr>
      </p:pic>
      <p:pic>
        <p:nvPicPr>
          <p:cNvPr id="16387" name="Picture 3" descr="C:\Users\Pc\Pictures\2018\2018_02_13 Carnaval\P1080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429000"/>
            <a:ext cx="5292080" cy="297414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 rot="10800000" flipV="1">
            <a:off x="5148064" y="1628801"/>
            <a:ext cx="3816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 très beaux déguisements 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c\Pictures\2018\2018_02_13 Carnaval\P1080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2363396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/>
              <a:t>Petit album photo d’une saison bien remplie</a:t>
            </a:r>
            <a:endParaRPr lang="fr-FR" sz="48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c\Pictures\2018\2018_02_13 Carnaval\P1080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c\Pictures\2018\2018_02_13 Carnaval\P1080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532448" cy="3109236"/>
          </a:xfrm>
          <a:prstGeom prst="rect">
            <a:avLst/>
          </a:prstGeom>
          <a:noFill/>
        </p:spPr>
      </p:pic>
      <p:pic>
        <p:nvPicPr>
          <p:cNvPr id="19459" name="Picture 3" descr="C:\Users\Pc\Pictures\2018\2018_02_13 Carnaval\P1080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59335"/>
            <a:ext cx="5364088" cy="30146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c\Pictures\2018\2018_02_13 Carnaval\P1080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251356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Adieu Monsieur Carnaval « Dracula »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c\Documents\Alain\Comité des fêtes\Fête du Printemps 2018\affi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4158" y="84596"/>
            <a:ext cx="5058122" cy="67287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c\Documents\Alain\Comité des fêtes\Fête du Printemps 2018\Sans titr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962152" cy="5616624"/>
          </a:xfrm>
          <a:prstGeom prst="rect">
            <a:avLst/>
          </a:prstGeom>
          <a:noFill/>
        </p:spPr>
      </p:pic>
      <p:pic>
        <p:nvPicPr>
          <p:cNvPr id="5" name="Picture 2" descr="C:\Users\Pc\Documents\Alain\Comité des fêtes\Fête du Printemps 2018\Espace jeu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918949" cy="55898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Pc\Documents\Alain\Comité des fêtes\Fête du Printemps 2018\Affiche-dedic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92878"/>
            <a:ext cx="3672408" cy="5192627"/>
          </a:xfrm>
          <a:prstGeom prst="rect">
            <a:avLst/>
          </a:prstGeom>
          <a:noFill/>
        </p:spPr>
      </p:pic>
      <p:pic>
        <p:nvPicPr>
          <p:cNvPr id="23556" name="Picture 4" descr="C:\Users\Pc\Documents\Alain\Comité des fêtes\Fête du Printemps 2018\Expo-Tintin-Internet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82911"/>
            <a:ext cx="3600400" cy="50927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c\Documents\Alain\Comité des fêtes\Le Progrès\2018_03_05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886200" cy="6067425"/>
          </a:xfrm>
          <a:prstGeom prst="rect">
            <a:avLst/>
          </a:prstGeom>
          <a:noFill/>
        </p:spPr>
      </p:pic>
      <p:pic>
        <p:nvPicPr>
          <p:cNvPr id="21507" name="Picture 3" descr="C:\Users\Pc\Documents\Alain\Comité des fêtes\Le Progrès\2018_03_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8640"/>
            <a:ext cx="3288211" cy="64502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723900"/>
            <a:ext cx="6781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Comité de Jumelage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66738"/>
            <a:ext cx="86868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Four à Pain de La </a:t>
            </a:r>
            <a:r>
              <a:rPr lang="fr-FR" b="1" dirty="0" err="1" smtClean="0"/>
              <a:t>Reynière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Pictures\2018\2018_03_18 Fête du Printemps\P1080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380312" cy="553523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 très jolis stands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c\Pictures\2017\2017_11_17 Assemblée Générale CDF\P1080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645024"/>
            <a:ext cx="4259622" cy="2619090"/>
          </a:xfrm>
          <a:prstGeom prst="rect">
            <a:avLst/>
          </a:prstGeom>
          <a:noFill/>
          <a:effectLst>
            <a:outerShdw blurRad="50800" dist="38100" dir="8100000" sx="104000" sy="104000" algn="tr" rotWithShape="0">
              <a:schemeClr val="accent6">
                <a:lumMod val="75000"/>
                <a:alpha val="40000"/>
              </a:scheme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251520" y="332656"/>
            <a:ext cx="439248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17 novembre 2017 - Salle du 3</a:t>
            </a:r>
            <a:r>
              <a:rPr lang="fr-FR" baseline="30000" dirty="0" smtClean="0"/>
              <a:t>ème</a:t>
            </a:r>
            <a:r>
              <a:rPr lang="fr-FR" dirty="0" smtClean="0"/>
              <a:t> âge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355976" y="908720"/>
            <a:ext cx="468052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ASSEMBLEE GENERALE </a:t>
            </a:r>
          </a:p>
        </p:txBody>
      </p:sp>
      <p:pic>
        <p:nvPicPr>
          <p:cNvPr id="2" name="Picture 2" descr="C:\Users\Pc\Pictures\2017\2017_11_17 Assemblée Générale CDF\P1080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95640"/>
            <a:ext cx="4443872" cy="2497456"/>
          </a:xfrm>
          <a:prstGeom prst="rect">
            <a:avLst/>
          </a:prstGeom>
          <a:noFill/>
          <a:effectLst>
            <a:outerShdw blurRad="50800" dist="38100" dir="8100000" sx="104000" sy="104000" algn="tr" rotWithShape="0">
              <a:schemeClr val="accent6">
                <a:lumMod val="75000"/>
                <a:alpha val="40000"/>
              </a:scheme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c\Pictures\2018\2018_03_18 Fête du Printemps\P108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752528" cy="3564396"/>
          </a:xfrm>
          <a:prstGeom prst="rect">
            <a:avLst/>
          </a:prstGeom>
          <a:noFill/>
        </p:spPr>
      </p:pic>
      <p:pic>
        <p:nvPicPr>
          <p:cNvPr id="32771" name="Picture 3" descr="C:\Users\Pc\Pictures\2018\2018_03_18 Fête du Printemps\P1080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0928"/>
            <a:ext cx="4860032" cy="364502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220072" y="1331476"/>
            <a:ext cx="37444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Lancement de la Fête </a:t>
            </a:r>
          </a:p>
          <a:p>
            <a:pPr algn="ctr"/>
            <a:r>
              <a:rPr lang="fr-FR" b="1" dirty="0" smtClean="0"/>
              <a:t>En présence de nos invités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c\Pictures\2018\2018_03_18 Fête du Printemps\P1080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8928356" cy="50177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971600" y="188640"/>
            <a:ext cx="75608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Lancement de la Fête en présence de nos invités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c\Pictures\2018\2018_03_18 Fête du Printemps\P1080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 ’ APNQVS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c\Pictures\2018\2018_03_18 Fête du Printemps\P1080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716016" cy="3537012"/>
          </a:xfrm>
          <a:prstGeom prst="rect">
            <a:avLst/>
          </a:prstGeom>
          <a:noFill/>
        </p:spPr>
      </p:pic>
      <p:pic>
        <p:nvPicPr>
          <p:cNvPr id="37891" name="Picture 3" descr="C:\Users\Pc\Pictures\2018\2018_03_18 Fête du Printemps\P108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032956"/>
            <a:ext cx="4608512" cy="345638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148064" y="1196752"/>
            <a:ext cx="38884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 exposants très fidèles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Pc\Pictures\2018\2018_03_18 Fête du Printemps\P1080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66682"/>
            <a:ext cx="7560840" cy="567063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 visiteurs très attentifs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c\Pictures\2018\2018_03_18 Fête du Printemps\P1080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56376" cy="59672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Pc\Pictures\2018\2018_03_18 Fête du Printemps\P108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6109537" cy="3433560"/>
          </a:xfrm>
          <a:prstGeom prst="rect">
            <a:avLst/>
          </a:prstGeom>
          <a:noFill/>
        </p:spPr>
      </p:pic>
      <p:pic>
        <p:nvPicPr>
          <p:cNvPr id="40964" name="Picture 4" descr="C:\Users\Pc\Pictures\2018\2018_03_18 Fête du Printemps\P1080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9504" y="3284984"/>
            <a:ext cx="5604455" cy="314970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588224" y="1691516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Sorbielles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c\Pictures\2018\2018_03_18 Fête du Printemps\P1080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L’IUT présente l’opération ZERO PHYTO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c\Pictures\2018\2018_03_18 Fête du Printemps\P1080839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283968" cy="3212976"/>
          </a:xfrm>
          <a:prstGeom prst="rect">
            <a:avLst/>
          </a:prstGeom>
          <a:noFill/>
        </p:spPr>
      </p:pic>
      <p:pic>
        <p:nvPicPr>
          <p:cNvPr id="41987" name="Picture 3" descr="C:\Users\Pc\Pictures\2018\2018_03_18 Fête du Printemps\P1080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73016"/>
            <a:ext cx="4932040" cy="277180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292080" y="1556792"/>
            <a:ext cx="33843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Nos exposantes ont le sourire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5427712" cy="356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80382"/>
            <a:ext cx="4896544" cy="323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68144" y="1043444"/>
            <a:ext cx="30243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grand jeu :</a:t>
            </a:r>
          </a:p>
          <a:p>
            <a:pPr algn="ctr"/>
            <a:r>
              <a:rPr lang="fr-FR" b="1" dirty="0" smtClean="0"/>
              <a:t>Dracula gagnera-t-il ?</a:t>
            </a:r>
          </a:p>
          <a:p>
            <a:pPr algn="ctr"/>
            <a:r>
              <a:rPr lang="fr-FR" b="1" dirty="0" smtClean="0"/>
              <a:t>Organisé par l’Espace Jeunes et le CME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70329"/>
            <a:ext cx="4698349" cy="66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611560" y="2071080"/>
            <a:ext cx="2283792" cy="1141896"/>
            <a:chOff x="550291" y="551"/>
            <a:chExt cx="2283792" cy="1141896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550291" y="551"/>
              <a:ext cx="2283792" cy="1141896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583736" y="33996"/>
              <a:ext cx="2216902" cy="1075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45720" rIns="68580" bIns="4572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600" kern="1200" dirty="0" smtClean="0"/>
                <a:t>NOËL 2017</a:t>
              </a:r>
              <a:endParaRPr lang="fr-FR" sz="3600" kern="1200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39552" y="5446965"/>
            <a:ext cx="24482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Pôle Festif du Fay</a:t>
            </a:r>
          </a:p>
          <a:p>
            <a:pPr algn="ctr"/>
            <a:r>
              <a:rPr lang="fr-FR" b="1" dirty="0" smtClean="0"/>
              <a:t>15 décembre 2017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c\Pictures\2018\2018_03_18 Fête du Printemps\P1080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Où l’on retrouve un certain Dracula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538163"/>
            <a:ext cx="874395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Sans oublier la fête foraine et ses manèges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547688"/>
            <a:ext cx="87344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195736" y="116632"/>
            <a:ext cx="43924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Band’à Maurice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c\Documents\Alain\Comité des fêtes\Fête du Printemps 2018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38" y="404664"/>
            <a:ext cx="9059366" cy="60882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c\Documents\Alain\Comité des fêtes\Le Progrès\2018_03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376238"/>
            <a:ext cx="8791575" cy="61055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2592288" cy="65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C:\Users\Pc\Documents\Alain\Comité des fêtes\Le Progrès\2018_06_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8640"/>
            <a:ext cx="3199664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c\Documents\Alain\Comité des fêtes\Le Progrè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772816"/>
            <a:ext cx="4838700" cy="4810125"/>
          </a:xfrm>
          <a:prstGeom prst="rect">
            <a:avLst/>
          </a:prstGeom>
          <a:noFill/>
        </p:spPr>
      </p:pic>
      <p:pic>
        <p:nvPicPr>
          <p:cNvPr id="3" name="Picture 5" descr="C:\Users\Pc\Documents\Alain\Comité des fêtes\Le Progrès\2018_06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3154391" cy="63550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C:\Users\Pc\Documents\Alain\Comité des fêtes\Fête du Village 2018\affiche-feteVillage-18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608512" cy="65180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Pc\Documents\Alain\Comité des fêtes\Fête du Village 2018\Pétan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032448" cy="5544616"/>
          </a:xfrm>
          <a:prstGeom prst="rect">
            <a:avLst/>
          </a:prstGeom>
          <a:noFill/>
        </p:spPr>
      </p:pic>
      <p:pic>
        <p:nvPicPr>
          <p:cNvPr id="49155" name="Picture 3" descr="C:\Users\Pc\Documents\Alain\Comité des fêtes\Fête du Village 2018\2018Affiche Fête du Vill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3872404" cy="54752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c\Documents\Alain\Comité des fêtes\Fête du Village 2018\Caisses à sav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548733" cy="640222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/>
        </p:nvGraphicFramePr>
        <p:xfrm>
          <a:off x="2915816" y="188640"/>
          <a:ext cx="338437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619672" y="1556792"/>
            <a:ext cx="4968552" cy="9361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45720" rIns="68580" bIns="45720" numCol="1" spcCol="1270" anchor="ctr" anchorCtr="0">
            <a:noAutofit/>
          </a:bodyPr>
          <a:lstStyle/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3600" kern="1200" dirty="0"/>
          </a:p>
        </p:txBody>
      </p:sp>
      <p:pic>
        <p:nvPicPr>
          <p:cNvPr id="2050" name="Picture 2" descr="C:\Users\Pc\Pictures\2017\2017_12_15 Noël des enfants\P10805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5248" y="1556792"/>
            <a:ext cx="7903330" cy="444167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195736" y="476672"/>
            <a:ext cx="43924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Collecte de jouets pour le « Père Noël vert »</a:t>
            </a:r>
          </a:p>
          <a:p>
            <a:pPr algn="ctr"/>
            <a:r>
              <a:rPr lang="fr-FR" b="1" dirty="0" smtClean="0"/>
              <a:t>Avec le CME et le Secours Populaire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2018\2018_06_15 Concours de boules\P1090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08720"/>
            <a:ext cx="5688632" cy="319701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259632" y="260648"/>
            <a:ext cx="64087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15 juin 2018 – Concours de pétanque au boulodrome du Cercle</a:t>
            </a:r>
            <a:endParaRPr lang="fr-FR" b="1" dirty="0"/>
          </a:p>
        </p:txBody>
      </p:sp>
      <p:pic>
        <p:nvPicPr>
          <p:cNvPr id="2051" name="Picture 3" descr="C:\Users\Pc\Pictures\2018\2018_06_15 Concours de boules\P109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29000"/>
            <a:ext cx="5381382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Pictures\2018\2018_06_15 Concours de boules\P1090163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522153" cy="569089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brillant vainqueur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Pictures\2018\2018_06_17 Fête du village\P109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771800" y="260648"/>
            <a:ext cx="33843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Didi le Clown et le Président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Pictures\2018\2018_06_17 Fête du village\P109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Caricaturiste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\Pictures\2018\2018_06_17 Fête du village\P109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Pictures\2018\2018_06_17 Fête du village\P109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5508104" cy="3095554"/>
          </a:xfrm>
          <a:prstGeom prst="rect">
            <a:avLst/>
          </a:prstGeom>
          <a:noFill/>
        </p:spPr>
      </p:pic>
      <p:pic>
        <p:nvPicPr>
          <p:cNvPr id="5123" name="Picture 3" descr="C:\Users\Pc\Pictures\2018\2018_06_17 Fête du village\P109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429000"/>
            <a:ext cx="5340769" cy="300151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300192" y="2051556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Lancement de la Fête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5147900"/>
            <a:ext cx="28083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Autour du verre de l’Amitié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Pictures\2018\2018_06_17 Fête du village\P109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260648"/>
            <a:ext cx="69127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 ’ Espace Jeunes met la main à la pâte (à crêpes)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\Pictures\2018\2018_06_17 Fête du village\P1090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\Pictures\2018\2018_06_17 Fête du village\P109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051720" y="260648"/>
            <a:ext cx="48245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Simulateur de pêche par la Carpe Stéphanoise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c\Pictures\2018\2018_06_17 Fête du village\P109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Pictures\2017\2017_12_15 Noël des enfants\P108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052736"/>
            <a:ext cx="8200199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c\Pictures\2018\2018_06_17 Fête du village\P109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27784" y="260648"/>
            <a:ext cx="41764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Animation vélos électriques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Pictures\2018\2018_06_17 Fête du village\P109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Prêtés par Pilat Sport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Pictures\2018\2018_06_17 Fête du village\P109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843808" y="260648"/>
            <a:ext cx="3816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Maquillage pour les enfants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\Pictures\2018\2018_06_17 Fête du village\P1090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Pictures\2018\2018_06_17 Fête du village\P1090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27784" y="260648"/>
            <a:ext cx="42484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Stand de Sorbiers Culture Animation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c\Pictures\2018\2018_06_17 Fête du village\P109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fête foraine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c\Pictures\2018\2018_06_17 Fête du village\P109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course folle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c\Pictures\2018\2018_06_17 Fête du village\P109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260648"/>
            <a:ext cx="57606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Organisée par l’Espace Jeunes et l’accueil loisirs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c\Pictures\2018\2018_06_17 Fête du village\P109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c\Pictures\2018\2018_06_17 Fête du village\P109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Pictures\2017\2017_12_15 Noël des enfants\P1080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60432" cy="475476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Fino</a:t>
            </a:r>
            <a:r>
              <a:rPr lang="fr-FR" b="1" dirty="0" smtClean="0"/>
              <a:t> le clown et ses admirateurs 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c\Pictures\2018\2018_06_17 Fête du village\P1090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259632" y="260648"/>
            <a:ext cx="64807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Course de caisse à savon </a:t>
            </a:r>
            <a:r>
              <a:rPr lang="fr-FR" b="1" smtClean="0"/>
              <a:t>en partenariat </a:t>
            </a:r>
            <a:r>
              <a:rPr lang="fr-FR" b="1" dirty="0" smtClean="0"/>
              <a:t>avec l’OMS 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c\Pictures\2018\2018_06_17 Fête du village\P1090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c\Pictures\2018\2018_06_17 Fête du village\P109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\Pictures\2018\2018_06_17 Fête du village\P109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c\Pictures\2018\2018_06_17 Fête du village\P109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c\Pictures\2018\2018_06_17 Fête du village\P109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« Maurices »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c\Pictures\2018\2018_06_17 Fête du village\P109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Les </a:t>
            </a:r>
            <a:r>
              <a:rPr lang="fr-FR" b="1" dirty="0" err="1" smtClean="0"/>
              <a:t>Zurkos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\Pictures\2018\2018_06_17 Fête du village\P109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c\Pictures\2018\2018_06_17 Fête du village\P1090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c\Pictures\2018\2018_06_17 Fête du village\P1090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Pictures\2017\2017_12_15 Noël des enfants\P108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031459" cy="45136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c\Pictures\2018\2018_06_17 Fête du village\P1090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c\Pictures\2018\2018_06_17 Fête du village\DSC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9411" y="2061698"/>
            <a:ext cx="5599938" cy="31499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03848" y="260648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Fête du Village………</a:t>
            </a:r>
            <a:endParaRPr lang="fr-FR" b="1" dirty="0"/>
          </a:p>
        </p:txBody>
      </p:sp>
      <p:pic>
        <p:nvPicPr>
          <p:cNvPr id="34819" name="Picture 3" descr="C:\Users\Pc\Pictures\2018\2018_06_17 Fête du village\DSC_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7935" y="2068849"/>
            <a:ext cx="5632625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Pc\Pictures\2018\2018_06_17 Fête du village\20180616_171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411760" y="260648"/>
            <a:ext cx="38884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Ce n’est pas de tout repos !!!!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c\Documents\Alain\Comité des fêtes\Le Progrès\2018_06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181475" cy="5905500"/>
          </a:xfrm>
          <a:prstGeom prst="rect">
            <a:avLst/>
          </a:prstGeom>
          <a:noFill/>
        </p:spPr>
      </p:pic>
      <p:pic>
        <p:nvPicPr>
          <p:cNvPr id="47107" name="Picture 3" descr="C:\Users\Pc\Documents\Alain\Comité des fêtes\Le Progrès\2018_06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4156152" cy="47853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90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19672" y="251356"/>
            <a:ext cx="64807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18 juin 2018 - Lâcher de ballons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Pictures\2018\2018_06_18 Lâcher de ballons\P1090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Pc\Documents\Alain\Comité des fêtes\Le Progrès\2018_06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338" y="695325"/>
            <a:ext cx="6791325" cy="5467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 jp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1332" y="260648"/>
            <a:ext cx="4261108" cy="63064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1691516"/>
            <a:ext cx="30963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Dimanche 14 octobre</a:t>
            </a:r>
          </a:p>
          <a:p>
            <a:pPr algn="ctr"/>
            <a:r>
              <a:rPr lang="fr-FR" b="1" dirty="0" smtClean="0"/>
              <a:t>Marche au profit de la Ligue contre le cancer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Pc\Pictures\2018\2018_10_14 Marche de la Ligue contre le cancer\P110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260648"/>
            <a:ext cx="77768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Ravitaillement du circuit de 20 km au Pôle de service de Sorbiers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Pc\Pictures\2018\2018_10_14 Marche de la Ligue contre le cancer\P110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Pictures\2017\2017_12_15 Noël des enfants\P1080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24328" cy="422867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691680" y="260648"/>
            <a:ext cx="6192688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Autour du Père Noël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Pc\Pictures\2018\2018_10_14 Marche de la Ligue contre le cancer\P110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Pc\Pictures\2018\2018_10_14 Marche de la Ligue contre le cancer\P110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491880" y="251356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L’équipe du CDF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Pc\Pictures\2018\2018_10_19 Récompenses lâcher de ballons\P110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2813">
            <a:off x="217795" y="3661798"/>
            <a:ext cx="4572000" cy="2569464"/>
          </a:xfrm>
          <a:prstGeom prst="rect">
            <a:avLst/>
          </a:prstGeom>
          <a:noFill/>
        </p:spPr>
      </p:pic>
      <p:pic>
        <p:nvPicPr>
          <p:cNvPr id="1026" name="Picture 2" descr="C:\Users\Pc\Pictures\2018\2018_10_19 Récompenses lâcher de ballons\P110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3667">
            <a:off x="4644008" y="692696"/>
            <a:ext cx="4228228" cy="2376264"/>
          </a:xfrm>
          <a:prstGeom prst="rect">
            <a:avLst/>
          </a:prstGeom>
          <a:noFill/>
        </p:spPr>
      </p:pic>
      <p:pic>
        <p:nvPicPr>
          <p:cNvPr id="1028" name="Picture 4" descr="C:\Users\Pc\Pictures\2018\2018_10_19 Récompenses lâcher de ballons\P110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6167">
            <a:off x="135003" y="447537"/>
            <a:ext cx="4680520" cy="2630452"/>
          </a:xfrm>
          <a:prstGeom prst="rect">
            <a:avLst/>
          </a:prstGeom>
          <a:noFill/>
        </p:spPr>
      </p:pic>
      <p:pic>
        <p:nvPicPr>
          <p:cNvPr id="1030" name="Picture 6" descr="C:\Users\Pc\Pictures\2018\2018_10_19 Récompenses lâcher de ballons\P1100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92845">
            <a:off x="4639383" y="3822211"/>
            <a:ext cx="4283366" cy="24072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339752" y="3203684"/>
            <a:ext cx="54726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19 octobre 2018 - Récompenses lâcher de ballons</a:t>
            </a:r>
            <a:endParaRPr lang="fr-FR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44016" y="1556792"/>
          <a:ext cx="8820472" cy="3600394"/>
        </p:xfrm>
        <a:graphic>
          <a:graphicData uri="http://schemas.openxmlformats.org/drawingml/2006/table">
            <a:tbl>
              <a:tblPr/>
              <a:tblGrid>
                <a:gridCol w="1459031"/>
                <a:gridCol w="2260172"/>
                <a:gridCol w="726159"/>
                <a:gridCol w="580928"/>
                <a:gridCol w="2922791"/>
                <a:gridCol w="871391"/>
              </a:tblGrid>
              <a:tr h="7296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34" marR="6834" marT="68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PALMARES LÂCHER DE BALLONS 2018</a:t>
                      </a:r>
                    </a:p>
                  </a:txBody>
                  <a:tcPr marL="6834" marR="6834" marT="683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17686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NOM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PRENOM</a:t>
                      </a:r>
                    </a:p>
                  </a:txBody>
                  <a:tcPr marL="6834" marR="6834" marT="6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</a:p>
                  </a:txBody>
                  <a:tcPr marL="6834" marR="6834" marT="6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LIEU DE CHUTE</a:t>
                      </a:r>
                    </a:p>
                  </a:txBody>
                  <a:tcPr marL="6834" marR="6834" marT="6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DISTANCE A VOL D'OISEAU EN KM</a:t>
                      </a:r>
                    </a:p>
                  </a:txBody>
                  <a:tcPr marL="6834" marR="6834" marT="68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LAURENSON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CLARA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 THELIS LA COMBE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19,530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FAVRETTO-CUERQ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JULES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 ANNONAY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32,330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CHATAGNON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MORGANE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 SAINT ANDRE EN VIVARAIS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40,940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BERRUYER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MAYSON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2,5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 DEVESSET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46,920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ANGLADE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LENA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 LE CHAMBON SUR LIGNON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49,640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CHTIFA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NESRINE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07 NOZIERES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51,610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CHAVAGNEUX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MATHYS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07 JUVINAS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87,130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ELLAYNOUNI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YANIS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 SAINT JEAN DE VEDAS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218,140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CLAVARON-ROSSARY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NEELA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34 LATTES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218,530</a:t>
                      </a:r>
                    </a:p>
                  </a:txBody>
                  <a:tcPr marL="6834" marR="6834" marT="68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524000" y="1424515"/>
          <a:ext cx="6095999" cy="1068381"/>
        </p:xfrm>
        <a:graphic>
          <a:graphicData uri="http://schemas.openxmlformats.org/drawingml/2006/table">
            <a:tbl>
              <a:tblPr/>
              <a:tblGrid>
                <a:gridCol w="1260250"/>
                <a:gridCol w="1260661"/>
                <a:gridCol w="3575088"/>
              </a:tblGrid>
              <a:tr h="249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191 km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73480 LANSLEBOURG MONT CENIS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173 km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ILES DE LA BERTHELASSE 84000 AVIGNON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50 km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69 MORANCÉ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218 km</a:t>
                      </a:r>
                      <a:endParaRPr lang="fr-FR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latin typeface="Calibri"/>
                          <a:ea typeface="Calibri"/>
                          <a:cs typeface="Times New Roman"/>
                        </a:rPr>
                        <a:t>34 LATTES</a:t>
                      </a:r>
                      <a:endParaRPr lang="fr-FR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632882"/>
            <a:ext cx="40992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Meilleures distances parcourues :</a:t>
            </a:r>
            <a:endParaRPr kumimoji="0" lang="fr-F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751780"/>
            <a:ext cx="5269920" cy="3701556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Notre site internet</a:t>
            </a:r>
            <a:br>
              <a:rPr lang="fr-FR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http://www.cdf-sorbiers42.fr/</a:t>
            </a:r>
            <a:br>
              <a:rPr lang="fr-FR" dirty="0" smtClean="0">
                <a:solidFill>
                  <a:srgbClr val="0070C0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475656" y="5517232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Depuis la dernière Assemblée Générale :</a:t>
            </a:r>
          </a:p>
          <a:p>
            <a:r>
              <a:rPr lang="fr-FR" sz="2000" dirty="0" smtClean="0"/>
              <a:t>1820 utilisateurs    </a:t>
            </a:r>
          </a:p>
          <a:p>
            <a:r>
              <a:rPr lang="fr-FR" sz="2000" dirty="0" smtClean="0"/>
              <a:t>2215 sessions ouvertes</a:t>
            </a:r>
          </a:p>
          <a:p>
            <a:r>
              <a:rPr lang="fr-FR" sz="2000" smtClean="0"/>
              <a:t>5834 </a:t>
            </a:r>
            <a:r>
              <a:rPr lang="fr-FR" sz="2000" dirty="0" smtClean="0"/>
              <a:t>pages lues</a:t>
            </a:r>
            <a:endParaRPr lang="fr-FR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24744"/>
            <a:ext cx="8229600" cy="404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R DARLING" pitchFamily="2" charset="0"/>
              </a:rPr>
              <a:t>Programme 2018/2019</a:t>
            </a:r>
            <a:endParaRPr lang="fr-FR" dirty="0">
              <a:latin typeface="AR DARLING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20000"/>
          </a:bodyPr>
          <a:lstStyle/>
          <a:p>
            <a:pPr lvl="0" algn="ctr">
              <a:buNone/>
            </a:pPr>
            <a:endParaRPr lang="fr-FR" b="1" u="sng" dirty="0" smtClean="0"/>
          </a:p>
          <a:p>
            <a:pPr lvl="0" algn="ctr">
              <a:buNone/>
            </a:pPr>
            <a:endParaRPr lang="fr-FR" b="1" u="sng" dirty="0" smtClean="0"/>
          </a:p>
          <a:p>
            <a:pPr lvl="0" algn="ctr">
              <a:buNone/>
            </a:pPr>
            <a:r>
              <a:rPr lang="fr-FR" b="1" u="sng" dirty="0" smtClean="0"/>
              <a:t>Noël des écoles</a:t>
            </a:r>
          </a:p>
          <a:p>
            <a:pPr lvl="0" algn="ctr">
              <a:buNone/>
            </a:pPr>
            <a:endParaRPr lang="fr-FR" dirty="0" smtClean="0"/>
          </a:p>
          <a:p>
            <a:pPr lvl="0"/>
            <a:r>
              <a:rPr lang="fr-FR" b="1" u="sng" dirty="0" smtClean="0"/>
              <a:t>20 et 21 décembre </a:t>
            </a:r>
            <a:r>
              <a:rPr lang="fr-FR" dirty="0" smtClean="0"/>
              <a:t>: passage du Père Noël dans les écoles maternelles : distribution de papillotes offertes par </a:t>
            </a:r>
            <a:r>
              <a:rPr lang="fr-FR" dirty="0" err="1" smtClean="0"/>
              <a:t>Cémoi</a:t>
            </a:r>
            <a:r>
              <a:rPr lang="fr-FR" dirty="0" smtClean="0"/>
              <a:t> Aiguebelle.</a:t>
            </a:r>
          </a:p>
          <a:p>
            <a:pPr lvl="0"/>
            <a:endParaRPr lang="fr-FR" dirty="0" smtClean="0"/>
          </a:p>
          <a:p>
            <a:pPr lvl="0"/>
            <a:r>
              <a:rPr lang="fr-FR" b="1" u="sng" dirty="0" smtClean="0"/>
              <a:t>Vendredi 14 décembre</a:t>
            </a:r>
            <a:r>
              <a:rPr lang="fr-FR" b="1" dirty="0" smtClean="0"/>
              <a:t>: Le Noël des Enfants au Pôle festif du FAY.</a:t>
            </a:r>
          </a:p>
          <a:p>
            <a:pPr lvl="0"/>
            <a:r>
              <a:rPr lang="fr-FR" dirty="0" smtClean="0"/>
              <a:t>A partir de </a:t>
            </a:r>
            <a:r>
              <a:rPr lang="fr-FR" b="1" dirty="0" smtClean="0"/>
              <a:t>17 heures 00</a:t>
            </a:r>
            <a:r>
              <a:rPr lang="fr-FR" dirty="0" smtClean="0"/>
              <a:t>, Spectacle de Magie avec Jack </a:t>
            </a:r>
            <a:r>
              <a:rPr lang="fr-FR" dirty="0" err="1" smtClean="0"/>
              <a:t>Milazzo</a:t>
            </a:r>
            <a:r>
              <a:rPr lang="fr-FR" dirty="0" smtClean="0"/>
              <a:t>, chocolat, crêpes……</a:t>
            </a:r>
          </a:p>
          <a:p>
            <a:pPr lvl="0"/>
            <a:endParaRPr lang="fr-FR" dirty="0" smtClean="0"/>
          </a:p>
          <a:p>
            <a:endParaRPr lang="fr-FR" dirty="0"/>
          </a:p>
        </p:txBody>
      </p:sp>
      <p:pic>
        <p:nvPicPr>
          <p:cNvPr id="5" name="Image 4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484784"/>
            <a:ext cx="1014589" cy="112474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752527"/>
          </a:xfrm>
        </p:spPr>
        <p:txBody>
          <a:bodyPr/>
          <a:lstStyle/>
          <a:p>
            <a:pPr lvl="0" algn="ctr">
              <a:buNone/>
            </a:pPr>
            <a:r>
              <a:rPr lang="fr-FR" b="1" u="sng" dirty="0" smtClean="0"/>
              <a:t>5 mars-Mardi Gras 2018 </a:t>
            </a:r>
            <a:endParaRPr lang="fr-FR" dirty="0" smtClean="0"/>
          </a:p>
          <a:p>
            <a:pPr>
              <a:buNone/>
            </a:pPr>
            <a:r>
              <a:rPr lang="fr-FR" u="sng" dirty="0" smtClean="0"/>
              <a:t>Parc </a:t>
            </a:r>
            <a:r>
              <a:rPr lang="fr-FR" u="sng" dirty="0" err="1" smtClean="0"/>
              <a:t>Fraisse</a:t>
            </a:r>
            <a:r>
              <a:rPr lang="fr-FR" dirty="0" smtClean="0"/>
              <a:t> au </a:t>
            </a:r>
            <a:r>
              <a:rPr lang="fr-FR" dirty="0" err="1" smtClean="0"/>
              <a:t>Valjoly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Feu de joie, « Adieu M. Carnaval » ,le thème du personnage sera choisi par le CME</a:t>
            </a:r>
          </a:p>
          <a:p>
            <a:pPr>
              <a:buNone/>
            </a:pPr>
            <a:r>
              <a:rPr lang="fr-FR" dirty="0" smtClean="0"/>
              <a:t>Concours de déguisements « faits maison »et bataille de confettis (bugnes, chocolat et vin chaud)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 u="sng" dirty="0" smtClean="0"/>
              <a:t>Dimanche 17 mars 2019 Fête du Printemps : </a:t>
            </a:r>
            <a:endParaRPr lang="fr-FR" dirty="0" smtClean="0"/>
          </a:p>
          <a:p>
            <a:r>
              <a:rPr lang="fr-FR" dirty="0" smtClean="0"/>
              <a:t>Centre bourg : Boulodrome, salle de l’Arc en Ciel, place du 19 mars</a:t>
            </a:r>
          </a:p>
          <a:p>
            <a:r>
              <a:rPr lang="fr-FR" dirty="0" smtClean="0"/>
              <a:t>Animation de rue</a:t>
            </a:r>
          </a:p>
          <a:p>
            <a:r>
              <a:rPr lang="fr-FR" dirty="0" smtClean="0"/>
              <a:t>Jeux et manèges pour enfants </a:t>
            </a:r>
          </a:p>
          <a:p>
            <a:r>
              <a:rPr lang="fr-FR" dirty="0" smtClean="0"/>
              <a:t>Marché de produits naturels.</a:t>
            </a:r>
          </a:p>
          <a:p>
            <a:r>
              <a:rPr lang="fr-FR" dirty="0" smtClean="0"/>
              <a:t>Jeux pour les enfants avec la participation de l’espace jeunes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ctr">
              <a:buNone/>
            </a:pPr>
            <a:r>
              <a:rPr lang="fr-FR" sz="4100" b="1" u="sng" dirty="0" smtClean="0"/>
              <a:t>14/15/16 </a:t>
            </a:r>
            <a:r>
              <a:rPr lang="fr-FR" sz="4100" b="1" u="sng" dirty="0" smtClean="0"/>
              <a:t>juin 2019 Fête du village :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r>
              <a:rPr lang="fr-FR" dirty="0" smtClean="0"/>
              <a:t>Parc </a:t>
            </a:r>
            <a:r>
              <a:rPr lang="fr-FR" dirty="0" err="1" smtClean="0"/>
              <a:t>Fraisse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Concours de pétanque</a:t>
            </a:r>
          </a:p>
          <a:p>
            <a:pPr>
              <a:buNone/>
            </a:pPr>
            <a:r>
              <a:rPr lang="fr-FR" dirty="0" smtClean="0"/>
              <a:t>Fête foraine (centre bourg)</a:t>
            </a:r>
          </a:p>
          <a:p>
            <a:pPr>
              <a:buNone/>
            </a:pPr>
            <a:r>
              <a:rPr lang="fr-FR" dirty="0" smtClean="0"/>
              <a:t>Animations </a:t>
            </a:r>
          </a:p>
          <a:p>
            <a:pPr>
              <a:buNone/>
            </a:pPr>
            <a:r>
              <a:rPr lang="fr-FR" dirty="0" smtClean="0"/>
              <a:t>Retraite aux flambeaux</a:t>
            </a:r>
          </a:p>
          <a:p>
            <a:pPr>
              <a:buNone/>
            </a:pPr>
            <a:r>
              <a:rPr lang="fr-FR" dirty="0" smtClean="0"/>
              <a:t>Grand spectacle pyrotechnique </a:t>
            </a:r>
          </a:p>
          <a:p>
            <a:pPr>
              <a:buNone/>
            </a:pPr>
            <a:r>
              <a:rPr lang="fr-FR" dirty="0" smtClean="0"/>
              <a:t> </a:t>
            </a:r>
          </a:p>
          <a:p>
            <a:pPr algn="ctr">
              <a:buNone/>
            </a:pPr>
            <a:r>
              <a:rPr lang="fr-FR" sz="4100" b="1" u="sng" smtClean="0"/>
              <a:t>17 </a:t>
            </a:r>
            <a:r>
              <a:rPr lang="fr-FR" sz="4100" b="1" u="sng" dirty="0" smtClean="0"/>
              <a:t>juin 2019 : </a:t>
            </a:r>
          </a:p>
          <a:p>
            <a:pPr lvl="0">
              <a:buNone/>
            </a:pPr>
            <a:r>
              <a:rPr lang="fr-FR" dirty="0" smtClean="0"/>
              <a:t>Lâcher de ballons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</TotalTime>
  <Words>518</Words>
  <Application>Microsoft Office PowerPoint</Application>
  <PresentationFormat>Affichage à l'écran (4:3)</PresentationFormat>
  <Paragraphs>186</Paragraphs>
  <Slides>104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104</vt:i4>
      </vt:variant>
    </vt:vector>
  </HeadingPairs>
  <TitlesOfParts>
    <vt:vector size="10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  Notre site internet http://www.cdf-sorbiers42.fr/  </vt:lpstr>
      <vt:lpstr>Programme 2018/2019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Pc</dc:creator>
  <cp:lastModifiedBy>Pc</cp:lastModifiedBy>
  <cp:revision>203</cp:revision>
  <dcterms:created xsi:type="dcterms:W3CDTF">2015-09-28T17:14:33Z</dcterms:created>
  <dcterms:modified xsi:type="dcterms:W3CDTF">2018-11-23T17:34:34Z</dcterms:modified>
</cp:coreProperties>
</file>